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8" r:id="rId9"/>
    <p:sldId id="265" r:id="rId10"/>
    <p:sldId id="263" r:id="rId11"/>
    <p:sldId id="266" r:id="rId12"/>
    <p:sldId id="264" r:id="rId13"/>
    <p:sldId id="267"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1CCA4B-B134-4EBD-808F-7AB7B480F25C}" v="28" dt="2026-01-25T13:16:18.4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2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ita Lazares" userId="34d21c89-22fe-4ed5-9b7a-8fe2bb7d537e" providerId="ADAL" clId="{1E94FDE7-DDF2-4C8E-90EE-CB8FC3AE10E1}"/>
    <pc:docChg chg="undo custSel addSld delSld modSld">
      <pc:chgData name="Maita Lazares" userId="34d21c89-22fe-4ed5-9b7a-8fe2bb7d537e" providerId="ADAL" clId="{1E94FDE7-DDF2-4C8E-90EE-CB8FC3AE10E1}" dt="2026-01-25T13:20:19.127" v="409" actId="255"/>
      <pc:docMkLst>
        <pc:docMk/>
      </pc:docMkLst>
      <pc:sldChg chg="addSp modSp mod setBg">
        <pc:chgData name="Maita Lazares" userId="34d21c89-22fe-4ed5-9b7a-8fe2bb7d537e" providerId="ADAL" clId="{1E94FDE7-DDF2-4C8E-90EE-CB8FC3AE10E1}" dt="2026-01-25T13:13:26.081" v="372" actId="26606"/>
        <pc:sldMkLst>
          <pc:docMk/>
          <pc:sldMk cId="4064820724" sldId="256"/>
        </pc:sldMkLst>
        <pc:spChg chg="mod">
          <ac:chgData name="Maita Lazares" userId="34d21c89-22fe-4ed5-9b7a-8fe2bb7d537e" providerId="ADAL" clId="{1E94FDE7-DDF2-4C8E-90EE-CB8FC3AE10E1}" dt="2026-01-25T13:13:26.081" v="372" actId="26606"/>
          <ac:spMkLst>
            <pc:docMk/>
            <pc:sldMk cId="4064820724" sldId="256"/>
            <ac:spMk id="2" creationId="{D2CAE603-3E12-189A-B68B-00D3A0661FBE}"/>
          </ac:spMkLst>
        </pc:spChg>
        <pc:spChg chg="add">
          <ac:chgData name="Maita Lazares" userId="34d21c89-22fe-4ed5-9b7a-8fe2bb7d537e" providerId="ADAL" clId="{1E94FDE7-DDF2-4C8E-90EE-CB8FC3AE10E1}" dt="2026-01-25T13:13:26.081" v="372" actId="26606"/>
          <ac:spMkLst>
            <pc:docMk/>
            <pc:sldMk cId="4064820724" sldId="256"/>
            <ac:spMk id="7" creationId="{C7D023E4-8DE1-436E-9847-ED6A4B4B04FD}"/>
          </ac:spMkLst>
        </pc:spChg>
        <pc:grpChg chg="add">
          <ac:chgData name="Maita Lazares" userId="34d21c89-22fe-4ed5-9b7a-8fe2bb7d537e" providerId="ADAL" clId="{1E94FDE7-DDF2-4C8E-90EE-CB8FC3AE10E1}" dt="2026-01-25T13:13:26.081" v="372" actId="26606"/>
          <ac:grpSpMkLst>
            <pc:docMk/>
            <pc:sldMk cId="4064820724" sldId="256"/>
            <ac:grpSpMk id="9" creationId="{1FEC590B-3306-47E9-BD67-97F3F76169A4}"/>
          </ac:grpSpMkLst>
        </pc:grpChg>
        <pc:grpChg chg="add">
          <ac:chgData name="Maita Lazares" userId="34d21c89-22fe-4ed5-9b7a-8fe2bb7d537e" providerId="ADAL" clId="{1E94FDE7-DDF2-4C8E-90EE-CB8FC3AE10E1}" dt="2026-01-25T13:13:26.081" v="372" actId="26606"/>
          <ac:grpSpMkLst>
            <pc:docMk/>
            <pc:sldMk cId="4064820724" sldId="256"/>
            <ac:grpSpMk id="13" creationId="{A47AAF5E-1692-48C9-98FB-6432BF0BC4F7}"/>
          </ac:grpSpMkLst>
        </pc:grpChg>
      </pc:sldChg>
      <pc:sldChg chg="addSp delSp modSp mod setBg setClrOvrMap">
        <pc:chgData name="Maita Lazares" userId="34d21c89-22fe-4ed5-9b7a-8fe2bb7d537e" providerId="ADAL" clId="{1E94FDE7-DDF2-4C8E-90EE-CB8FC3AE10E1}" dt="2026-01-25T13:16:18.456" v="391"/>
        <pc:sldMkLst>
          <pc:docMk/>
          <pc:sldMk cId="3158095339" sldId="257"/>
        </pc:sldMkLst>
        <pc:spChg chg="del">
          <ac:chgData name="Maita Lazares" userId="34d21c89-22fe-4ed5-9b7a-8fe2bb7d537e" providerId="ADAL" clId="{1E94FDE7-DDF2-4C8E-90EE-CB8FC3AE10E1}" dt="2026-01-25T13:13:52.836" v="373" actId="26606"/>
          <ac:spMkLst>
            <pc:docMk/>
            <pc:sldMk cId="3158095339" sldId="257"/>
            <ac:spMk id="3" creationId="{20643307-1C19-A7A5-5E49-75DF30B6C5E5}"/>
          </ac:spMkLst>
        </pc:spChg>
        <pc:spChg chg="add del">
          <ac:chgData name="Maita Lazares" userId="34d21c89-22fe-4ed5-9b7a-8fe2bb7d537e" providerId="ADAL" clId="{1E94FDE7-DDF2-4C8E-90EE-CB8FC3AE10E1}" dt="2026-01-25T13:14:34.843" v="378" actId="26606"/>
          <ac:spMkLst>
            <pc:docMk/>
            <pc:sldMk cId="3158095339" sldId="257"/>
            <ac:spMk id="10" creationId="{6C4028FD-8BAA-4A19-BFDE-594D991B7552}"/>
          </ac:spMkLst>
        </pc:spChg>
        <pc:spChg chg="add del">
          <ac:chgData name="Maita Lazares" userId="34d21c89-22fe-4ed5-9b7a-8fe2bb7d537e" providerId="ADAL" clId="{1E94FDE7-DDF2-4C8E-90EE-CB8FC3AE10E1}" dt="2026-01-25T13:14:41.931" v="380" actId="26606"/>
          <ac:spMkLst>
            <pc:docMk/>
            <pc:sldMk cId="3158095339" sldId="257"/>
            <ac:spMk id="12" creationId="{F68B3F68-107C-434F-AA38-110D5EA91B85}"/>
          </ac:spMkLst>
        </pc:spChg>
        <pc:spChg chg="add del">
          <ac:chgData name="Maita Lazares" userId="34d21c89-22fe-4ed5-9b7a-8fe2bb7d537e" providerId="ADAL" clId="{1E94FDE7-DDF2-4C8E-90EE-CB8FC3AE10E1}" dt="2026-01-25T13:14:41.931" v="380" actId="26606"/>
          <ac:spMkLst>
            <pc:docMk/>
            <pc:sldMk cId="3158095339" sldId="257"/>
            <ac:spMk id="13" creationId="{BACC6370-2D7E-4714-9D71-7542949D7D5D}"/>
          </ac:spMkLst>
        </pc:spChg>
        <pc:spChg chg="add del">
          <ac:chgData name="Maita Lazares" userId="34d21c89-22fe-4ed5-9b7a-8fe2bb7d537e" providerId="ADAL" clId="{1E94FDE7-DDF2-4C8E-90EE-CB8FC3AE10E1}" dt="2026-01-25T13:14:41.931" v="380" actId="26606"/>
          <ac:spMkLst>
            <pc:docMk/>
            <pc:sldMk cId="3158095339" sldId="257"/>
            <ac:spMk id="14" creationId="{AAD0DBB9-1A4B-4391-81D4-CB19F9AB918A}"/>
          </ac:spMkLst>
        </pc:spChg>
        <pc:spChg chg="add del">
          <ac:chgData name="Maita Lazares" userId="34d21c89-22fe-4ed5-9b7a-8fe2bb7d537e" providerId="ADAL" clId="{1E94FDE7-DDF2-4C8E-90EE-CB8FC3AE10E1}" dt="2026-01-25T13:14:41.931" v="380" actId="26606"/>
          <ac:spMkLst>
            <pc:docMk/>
            <pc:sldMk cId="3158095339" sldId="257"/>
            <ac:spMk id="16" creationId="{063BBA22-50EA-4C4D-BE05-F1CE4E63AA56}"/>
          </ac:spMkLst>
        </pc:spChg>
        <pc:spChg chg="add del">
          <ac:chgData name="Maita Lazares" userId="34d21c89-22fe-4ed5-9b7a-8fe2bb7d537e" providerId="ADAL" clId="{1E94FDE7-DDF2-4C8E-90EE-CB8FC3AE10E1}" dt="2026-01-25T13:14:46.622" v="382" actId="26606"/>
          <ac:spMkLst>
            <pc:docMk/>
            <pc:sldMk cId="3158095339" sldId="257"/>
            <ac:spMk id="18" creationId="{7301F447-EEF7-48F5-AF73-7566EE7F64AD}"/>
          </ac:spMkLst>
        </pc:spChg>
        <pc:spChg chg="add del">
          <ac:chgData name="Maita Lazares" userId="34d21c89-22fe-4ed5-9b7a-8fe2bb7d537e" providerId="ADAL" clId="{1E94FDE7-DDF2-4C8E-90EE-CB8FC3AE10E1}" dt="2026-01-25T13:14:46.622" v="382" actId="26606"/>
          <ac:spMkLst>
            <pc:docMk/>
            <pc:sldMk cId="3158095339" sldId="257"/>
            <ac:spMk id="19" creationId="{F7117410-A2A4-4085-9ADC-46744551DBDE}"/>
          </ac:spMkLst>
        </pc:spChg>
        <pc:spChg chg="add del">
          <ac:chgData name="Maita Lazares" userId="34d21c89-22fe-4ed5-9b7a-8fe2bb7d537e" providerId="ADAL" clId="{1E94FDE7-DDF2-4C8E-90EE-CB8FC3AE10E1}" dt="2026-01-25T13:14:46.622" v="382" actId="26606"/>
          <ac:spMkLst>
            <pc:docMk/>
            <pc:sldMk cId="3158095339" sldId="257"/>
            <ac:spMk id="20" creationId="{99F74EB5-E547-4FB4-95F5-BCC788F3C4A0}"/>
          </ac:spMkLst>
        </pc:spChg>
        <pc:spChg chg="add del">
          <ac:chgData name="Maita Lazares" userId="34d21c89-22fe-4ed5-9b7a-8fe2bb7d537e" providerId="ADAL" clId="{1E94FDE7-DDF2-4C8E-90EE-CB8FC3AE10E1}" dt="2026-01-25T13:14:58.005" v="384" actId="26606"/>
          <ac:spMkLst>
            <pc:docMk/>
            <pc:sldMk cId="3158095339" sldId="257"/>
            <ac:spMk id="26" creationId="{1D63C574-BFD2-41A1-A567-B0C3CC7FDD4F}"/>
          </ac:spMkLst>
        </pc:spChg>
        <pc:spChg chg="add del">
          <ac:chgData name="Maita Lazares" userId="34d21c89-22fe-4ed5-9b7a-8fe2bb7d537e" providerId="ADAL" clId="{1E94FDE7-DDF2-4C8E-90EE-CB8FC3AE10E1}" dt="2026-01-25T13:14:58.005" v="384" actId="26606"/>
          <ac:spMkLst>
            <pc:docMk/>
            <pc:sldMk cId="3158095339" sldId="257"/>
            <ac:spMk id="27" creationId="{E2A46BAB-8C31-42B2-90E8-B26DD3E81D37}"/>
          </ac:spMkLst>
        </pc:spChg>
        <pc:spChg chg="add del">
          <ac:chgData name="Maita Lazares" userId="34d21c89-22fe-4ed5-9b7a-8fe2bb7d537e" providerId="ADAL" clId="{1E94FDE7-DDF2-4C8E-90EE-CB8FC3AE10E1}" dt="2026-01-25T13:15:55.532" v="388" actId="26606"/>
          <ac:spMkLst>
            <pc:docMk/>
            <pc:sldMk cId="3158095339" sldId="257"/>
            <ac:spMk id="34" creationId="{BACC6370-2D7E-4714-9D71-7542949D7D5D}"/>
          </ac:spMkLst>
        </pc:spChg>
        <pc:spChg chg="add del">
          <ac:chgData name="Maita Lazares" userId="34d21c89-22fe-4ed5-9b7a-8fe2bb7d537e" providerId="ADAL" clId="{1E94FDE7-DDF2-4C8E-90EE-CB8FC3AE10E1}" dt="2026-01-25T13:15:55.532" v="388" actId="26606"/>
          <ac:spMkLst>
            <pc:docMk/>
            <pc:sldMk cId="3158095339" sldId="257"/>
            <ac:spMk id="35" creationId="{F68B3F68-107C-434F-AA38-110D5EA91B85}"/>
          </ac:spMkLst>
        </pc:spChg>
        <pc:spChg chg="add del">
          <ac:chgData name="Maita Lazares" userId="34d21c89-22fe-4ed5-9b7a-8fe2bb7d537e" providerId="ADAL" clId="{1E94FDE7-DDF2-4C8E-90EE-CB8FC3AE10E1}" dt="2026-01-25T13:15:55.532" v="388" actId="26606"/>
          <ac:spMkLst>
            <pc:docMk/>
            <pc:sldMk cId="3158095339" sldId="257"/>
            <ac:spMk id="36" creationId="{AAD0DBB9-1A4B-4391-81D4-CB19F9AB918A}"/>
          </ac:spMkLst>
        </pc:spChg>
        <pc:spChg chg="add del">
          <ac:chgData name="Maita Lazares" userId="34d21c89-22fe-4ed5-9b7a-8fe2bb7d537e" providerId="ADAL" clId="{1E94FDE7-DDF2-4C8E-90EE-CB8FC3AE10E1}" dt="2026-01-25T13:15:55.532" v="388" actId="26606"/>
          <ac:spMkLst>
            <pc:docMk/>
            <pc:sldMk cId="3158095339" sldId="257"/>
            <ac:spMk id="37" creationId="{063BBA22-50EA-4C4D-BE05-F1CE4E63AA56}"/>
          </ac:spMkLst>
        </pc:spChg>
        <pc:spChg chg="add">
          <ac:chgData name="Maita Lazares" userId="34d21c89-22fe-4ed5-9b7a-8fe2bb7d537e" providerId="ADAL" clId="{1E94FDE7-DDF2-4C8E-90EE-CB8FC3AE10E1}" dt="2026-01-25T13:15:55.532" v="388" actId="26606"/>
          <ac:spMkLst>
            <pc:docMk/>
            <pc:sldMk cId="3158095339" sldId="257"/>
            <ac:spMk id="42" creationId="{6C4028FD-8BAA-4A19-BFDE-594D991B7552}"/>
          </ac:spMkLst>
        </pc:spChg>
        <pc:grpChg chg="add del">
          <ac:chgData name="Maita Lazares" userId="34d21c89-22fe-4ed5-9b7a-8fe2bb7d537e" providerId="ADAL" clId="{1E94FDE7-DDF2-4C8E-90EE-CB8FC3AE10E1}" dt="2026-01-25T13:14:58.005" v="384" actId="26606"/>
          <ac:grpSpMkLst>
            <pc:docMk/>
            <pc:sldMk cId="3158095339" sldId="257"/>
            <ac:grpSpMk id="28" creationId="{B3F7A3C7-0737-4E57-B30E-8EEFE638B401}"/>
          </ac:grpSpMkLst>
        </pc:grpChg>
        <pc:grpChg chg="add del">
          <ac:chgData name="Maita Lazares" userId="34d21c89-22fe-4ed5-9b7a-8fe2bb7d537e" providerId="ADAL" clId="{1E94FDE7-DDF2-4C8E-90EE-CB8FC3AE10E1}" dt="2026-01-25T13:14:58.005" v="384" actId="26606"/>
          <ac:grpSpMkLst>
            <pc:docMk/>
            <pc:sldMk cId="3158095339" sldId="257"/>
            <ac:grpSpMk id="30" creationId="{43F5E015-E085-4624-B431-B42414448684}"/>
          </ac:grpSpMkLst>
        </pc:grpChg>
        <pc:graphicFrameChg chg="add mod modGraphic">
          <ac:chgData name="Maita Lazares" userId="34d21c89-22fe-4ed5-9b7a-8fe2bb7d537e" providerId="ADAL" clId="{1E94FDE7-DDF2-4C8E-90EE-CB8FC3AE10E1}" dt="2026-01-25T13:16:18.456" v="391"/>
          <ac:graphicFrameMkLst>
            <pc:docMk/>
            <pc:sldMk cId="3158095339" sldId="257"/>
            <ac:graphicFrameMk id="5" creationId="{19BECE5C-0E7B-D923-0E06-F5C71840E82B}"/>
          </ac:graphicFrameMkLst>
        </pc:graphicFrameChg>
        <pc:picChg chg="add del">
          <ac:chgData name="Maita Lazares" userId="34d21c89-22fe-4ed5-9b7a-8fe2bb7d537e" providerId="ADAL" clId="{1E94FDE7-DDF2-4C8E-90EE-CB8FC3AE10E1}" dt="2026-01-25T13:14:31.156" v="376" actId="26606"/>
          <ac:picMkLst>
            <pc:docMk/>
            <pc:sldMk cId="3158095339" sldId="257"/>
            <ac:picMk id="7" creationId="{FDFFB120-91F6-472B-DA7D-546A4212067B}"/>
          </ac:picMkLst>
        </pc:picChg>
      </pc:sldChg>
      <pc:sldChg chg="addSp modSp mod setBg">
        <pc:chgData name="Maita Lazares" userId="34d21c89-22fe-4ed5-9b7a-8fe2bb7d537e" providerId="ADAL" clId="{1E94FDE7-DDF2-4C8E-90EE-CB8FC3AE10E1}" dt="2026-01-25T13:17:04.188" v="392" actId="26606"/>
        <pc:sldMkLst>
          <pc:docMk/>
          <pc:sldMk cId="2522263812" sldId="259"/>
        </pc:sldMkLst>
        <pc:spChg chg="mod">
          <ac:chgData name="Maita Lazares" userId="34d21c89-22fe-4ed5-9b7a-8fe2bb7d537e" providerId="ADAL" clId="{1E94FDE7-DDF2-4C8E-90EE-CB8FC3AE10E1}" dt="2026-01-25T13:17:04.188" v="392" actId="26606"/>
          <ac:spMkLst>
            <pc:docMk/>
            <pc:sldMk cId="2522263812" sldId="259"/>
            <ac:spMk id="2" creationId="{F5535322-5BB9-0ACA-3F7D-400001DC6D27}"/>
          </ac:spMkLst>
        </pc:spChg>
        <pc:spChg chg="add">
          <ac:chgData name="Maita Lazares" userId="34d21c89-22fe-4ed5-9b7a-8fe2bb7d537e" providerId="ADAL" clId="{1E94FDE7-DDF2-4C8E-90EE-CB8FC3AE10E1}" dt="2026-01-25T13:17:04.188" v="392" actId="26606"/>
          <ac:spMkLst>
            <pc:docMk/>
            <pc:sldMk cId="2522263812" sldId="259"/>
            <ac:spMk id="8" creationId="{ECC07320-C2CA-4E29-8481-9D9E143C7788}"/>
          </ac:spMkLst>
        </pc:spChg>
        <pc:spChg chg="add">
          <ac:chgData name="Maita Lazares" userId="34d21c89-22fe-4ed5-9b7a-8fe2bb7d537e" providerId="ADAL" clId="{1E94FDE7-DDF2-4C8E-90EE-CB8FC3AE10E1}" dt="2026-01-25T13:17:04.188" v="392" actId="26606"/>
          <ac:spMkLst>
            <pc:docMk/>
            <pc:sldMk cId="2522263812" sldId="259"/>
            <ac:spMk id="10" creationId="{178FB36B-5BFE-42CA-BC60-1115E0D95EEC}"/>
          </ac:spMkLst>
        </pc:spChg>
        <pc:picChg chg="add">
          <ac:chgData name="Maita Lazares" userId="34d21c89-22fe-4ed5-9b7a-8fe2bb7d537e" providerId="ADAL" clId="{1E94FDE7-DDF2-4C8E-90EE-CB8FC3AE10E1}" dt="2026-01-25T13:17:04.188" v="392" actId="26606"/>
          <ac:picMkLst>
            <pc:docMk/>
            <pc:sldMk cId="2522263812" sldId="259"/>
            <ac:picMk id="4" creationId="{53179277-1040-3540-2F86-86EC4B1A5BFA}"/>
          </ac:picMkLst>
        </pc:picChg>
      </pc:sldChg>
      <pc:sldChg chg="addSp delSp modSp mod setBg">
        <pc:chgData name="Maita Lazares" userId="34d21c89-22fe-4ed5-9b7a-8fe2bb7d537e" providerId="ADAL" clId="{1E94FDE7-DDF2-4C8E-90EE-CB8FC3AE10E1}" dt="2026-01-25T13:18:09.493" v="398" actId="26606"/>
        <pc:sldMkLst>
          <pc:docMk/>
          <pc:sldMk cId="848247687" sldId="265"/>
        </pc:sldMkLst>
        <pc:spChg chg="mod">
          <ac:chgData name="Maita Lazares" userId="34d21c89-22fe-4ed5-9b7a-8fe2bb7d537e" providerId="ADAL" clId="{1E94FDE7-DDF2-4C8E-90EE-CB8FC3AE10E1}" dt="2026-01-25T13:18:09.493" v="398" actId="26606"/>
          <ac:spMkLst>
            <pc:docMk/>
            <pc:sldMk cId="848247687" sldId="265"/>
            <ac:spMk id="3" creationId="{F00C0877-48AF-7CA2-4E3B-CD78D7B0D300}"/>
          </ac:spMkLst>
        </pc:spChg>
        <pc:spChg chg="add del">
          <ac:chgData name="Maita Lazares" userId="34d21c89-22fe-4ed5-9b7a-8fe2bb7d537e" providerId="ADAL" clId="{1E94FDE7-DDF2-4C8E-90EE-CB8FC3AE10E1}" dt="2026-01-25T13:18:09.398" v="397" actId="26606"/>
          <ac:spMkLst>
            <pc:docMk/>
            <pc:sldMk cId="848247687" sldId="265"/>
            <ac:spMk id="8" creationId="{1A3C89F8-0D2F-47FF-B903-151248265F47}"/>
          </ac:spMkLst>
        </pc:spChg>
        <pc:spChg chg="add del">
          <ac:chgData name="Maita Lazares" userId="34d21c89-22fe-4ed5-9b7a-8fe2bb7d537e" providerId="ADAL" clId="{1E94FDE7-DDF2-4C8E-90EE-CB8FC3AE10E1}" dt="2026-01-25T13:18:09.398" v="397" actId="26606"/>
          <ac:spMkLst>
            <pc:docMk/>
            <pc:sldMk cId="848247687" sldId="265"/>
            <ac:spMk id="10" creationId="{C5CB530E-515E-412C-9DF1-5F8FFBD6F383}"/>
          </ac:spMkLst>
        </pc:spChg>
        <pc:spChg chg="add del">
          <ac:chgData name="Maita Lazares" userId="34d21c89-22fe-4ed5-9b7a-8fe2bb7d537e" providerId="ADAL" clId="{1E94FDE7-DDF2-4C8E-90EE-CB8FC3AE10E1}" dt="2026-01-25T13:18:09.398" v="397" actId="26606"/>
          <ac:spMkLst>
            <pc:docMk/>
            <pc:sldMk cId="848247687" sldId="265"/>
            <ac:spMk id="12" creationId="{712D4376-A578-4FF1-94FC-245E7A6A489F}"/>
          </ac:spMkLst>
        </pc:spChg>
        <pc:spChg chg="add del">
          <ac:chgData name="Maita Lazares" userId="34d21c89-22fe-4ed5-9b7a-8fe2bb7d537e" providerId="ADAL" clId="{1E94FDE7-DDF2-4C8E-90EE-CB8FC3AE10E1}" dt="2026-01-25T13:18:09.398" v="397" actId="26606"/>
          <ac:spMkLst>
            <pc:docMk/>
            <pc:sldMk cId="848247687" sldId="265"/>
            <ac:spMk id="14" creationId="{AEA7509D-F04F-40CB-A0B3-EEF16499CC9F}"/>
          </ac:spMkLst>
        </pc:spChg>
        <pc:spChg chg="add del">
          <ac:chgData name="Maita Lazares" userId="34d21c89-22fe-4ed5-9b7a-8fe2bb7d537e" providerId="ADAL" clId="{1E94FDE7-DDF2-4C8E-90EE-CB8FC3AE10E1}" dt="2026-01-25T13:18:09.398" v="397" actId="26606"/>
          <ac:spMkLst>
            <pc:docMk/>
            <pc:sldMk cId="848247687" sldId="265"/>
            <ac:spMk id="18" creationId="{508BEF50-7B1E-49A4-BC19-5F4F1D755E64}"/>
          </ac:spMkLst>
        </pc:spChg>
        <pc:spChg chg="add del">
          <ac:chgData name="Maita Lazares" userId="34d21c89-22fe-4ed5-9b7a-8fe2bb7d537e" providerId="ADAL" clId="{1E94FDE7-DDF2-4C8E-90EE-CB8FC3AE10E1}" dt="2026-01-25T13:18:09.398" v="397" actId="26606"/>
          <ac:spMkLst>
            <pc:docMk/>
            <pc:sldMk cId="848247687" sldId="265"/>
            <ac:spMk id="20" creationId="{3FBAD350-5664-4811-A208-657FB882D350}"/>
          </ac:spMkLst>
        </pc:spChg>
        <pc:spChg chg="add del">
          <ac:chgData name="Maita Lazares" userId="34d21c89-22fe-4ed5-9b7a-8fe2bb7d537e" providerId="ADAL" clId="{1E94FDE7-DDF2-4C8E-90EE-CB8FC3AE10E1}" dt="2026-01-25T13:18:09.398" v="397" actId="26606"/>
          <ac:spMkLst>
            <pc:docMk/>
            <pc:sldMk cId="848247687" sldId="265"/>
            <ac:spMk id="22" creationId="{C39ADB8F-D187-49D7-BDCF-C1B6DC727068}"/>
          </ac:spMkLst>
        </pc:spChg>
        <pc:spChg chg="add">
          <ac:chgData name="Maita Lazares" userId="34d21c89-22fe-4ed5-9b7a-8fe2bb7d537e" providerId="ADAL" clId="{1E94FDE7-DDF2-4C8E-90EE-CB8FC3AE10E1}" dt="2026-01-25T13:18:09.493" v="398" actId="26606"/>
          <ac:spMkLst>
            <pc:docMk/>
            <pc:sldMk cId="848247687" sldId="265"/>
            <ac:spMk id="26" creationId="{C7D023E4-8DE1-436E-9847-ED6A4B4B04FD}"/>
          </ac:spMkLst>
        </pc:spChg>
        <pc:grpChg chg="add">
          <ac:chgData name="Maita Lazares" userId="34d21c89-22fe-4ed5-9b7a-8fe2bb7d537e" providerId="ADAL" clId="{1E94FDE7-DDF2-4C8E-90EE-CB8FC3AE10E1}" dt="2026-01-25T13:18:09.493" v="398" actId="26606"/>
          <ac:grpSpMkLst>
            <pc:docMk/>
            <pc:sldMk cId="848247687" sldId="265"/>
            <ac:grpSpMk id="27" creationId="{97264A61-6AE3-4DC0-A455-5EDC604E394D}"/>
          </ac:grpSpMkLst>
        </pc:grpChg>
        <pc:grpChg chg="add">
          <ac:chgData name="Maita Lazares" userId="34d21c89-22fe-4ed5-9b7a-8fe2bb7d537e" providerId="ADAL" clId="{1E94FDE7-DDF2-4C8E-90EE-CB8FC3AE10E1}" dt="2026-01-25T13:18:09.493" v="398" actId="26606"/>
          <ac:grpSpMkLst>
            <pc:docMk/>
            <pc:sldMk cId="848247687" sldId="265"/>
            <ac:grpSpMk id="29" creationId="{D691EE10-D5F3-48FA-BE55-F24A0BE59EF6}"/>
          </ac:grpSpMkLst>
        </pc:grpChg>
        <pc:grpChg chg="add">
          <ac:chgData name="Maita Lazares" userId="34d21c89-22fe-4ed5-9b7a-8fe2bb7d537e" providerId="ADAL" clId="{1E94FDE7-DDF2-4C8E-90EE-CB8FC3AE10E1}" dt="2026-01-25T13:18:09.493" v="398" actId="26606"/>
          <ac:grpSpMkLst>
            <pc:docMk/>
            <pc:sldMk cId="848247687" sldId="265"/>
            <ac:grpSpMk id="31" creationId="{43F5E015-E085-4624-B431-B42414448684}"/>
          </ac:grpSpMkLst>
        </pc:grpChg>
        <pc:cxnChg chg="add del">
          <ac:chgData name="Maita Lazares" userId="34d21c89-22fe-4ed5-9b7a-8fe2bb7d537e" providerId="ADAL" clId="{1E94FDE7-DDF2-4C8E-90EE-CB8FC3AE10E1}" dt="2026-01-25T13:18:09.398" v="397" actId="26606"/>
          <ac:cxnSpMkLst>
            <pc:docMk/>
            <pc:sldMk cId="848247687" sldId="265"/>
            <ac:cxnSpMk id="16" creationId="{56020367-4FD5-4596-8E10-C5F095CD8DBF}"/>
          </ac:cxnSpMkLst>
        </pc:cxnChg>
      </pc:sldChg>
      <pc:sldChg chg="addSp modSp mod setBg">
        <pc:chgData name="Maita Lazares" userId="34d21c89-22fe-4ed5-9b7a-8fe2bb7d537e" providerId="ADAL" clId="{1E94FDE7-DDF2-4C8E-90EE-CB8FC3AE10E1}" dt="2026-01-25T13:18:20.190" v="399" actId="26606"/>
        <pc:sldMkLst>
          <pc:docMk/>
          <pc:sldMk cId="415732175" sldId="266"/>
        </pc:sldMkLst>
        <pc:spChg chg="mod">
          <ac:chgData name="Maita Lazares" userId="34d21c89-22fe-4ed5-9b7a-8fe2bb7d537e" providerId="ADAL" clId="{1E94FDE7-DDF2-4C8E-90EE-CB8FC3AE10E1}" dt="2026-01-25T13:18:20.190" v="399" actId="26606"/>
          <ac:spMkLst>
            <pc:docMk/>
            <pc:sldMk cId="415732175" sldId="266"/>
            <ac:spMk id="3" creationId="{AFC3501A-9382-419C-D58A-04E524E8B065}"/>
          </ac:spMkLst>
        </pc:spChg>
        <pc:spChg chg="add">
          <ac:chgData name="Maita Lazares" userId="34d21c89-22fe-4ed5-9b7a-8fe2bb7d537e" providerId="ADAL" clId="{1E94FDE7-DDF2-4C8E-90EE-CB8FC3AE10E1}" dt="2026-01-25T13:18:20.190" v="399" actId="26606"/>
          <ac:spMkLst>
            <pc:docMk/>
            <pc:sldMk cId="415732175" sldId="266"/>
            <ac:spMk id="8" creationId="{C7D023E4-8DE1-436E-9847-ED6A4B4B04FD}"/>
          </ac:spMkLst>
        </pc:spChg>
        <pc:grpChg chg="add">
          <ac:chgData name="Maita Lazares" userId="34d21c89-22fe-4ed5-9b7a-8fe2bb7d537e" providerId="ADAL" clId="{1E94FDE7-DDF2-4C8E-90EE-CB8FC3AE10E1}" dt="2026-01-25T13:18:20.190" v="399" actId="26606"/>
          <ac:grpSpMkLst>
            <pc:docMk/>
            <pc:sldMk cId="415732175" sldId="266"/>
            <ac:grpSpMk id="10" creationId="{97264A61-6AE3-4DC0-A455-5EDC604E394D}"/>
          </ac:grpSpMkLst>
        </pc:grpChg>
        <pc:grpChg chg="add">
          <ac:chgData name="Maita Lazares" userId="34d21c89-22fe-4ed5-9b7a-8fe2bb7d537e" providerId="ADAL" clId="{1E94FDE7-DDF2-4C8E-90EE-CB8FC3AE10E1}" dt="2026-01-25T13:18:20.190" v="399" actId="26606"/>
          <ac:grpSpMkLst>
            <pc:docMk/>
            <pc:sldMk cId="415732175" sldId="266"/>
            <ac:grpSpMk id="14" creationId="{D691EE10-D5F3-48FA-BE55-F24A0BE59EF6}"/>
          </ac:grpSpMkLst>
        </pc:grpChg>
        <pc:grpChg chg="add">
          <ac:chgData name="Maita Lazares" userId="34d21c89-22fe-4ed5-9b7a-8fe2bb7d537e" providerId="ADAL" clId="{1E94FDE7-DDF2-4C8E-90EE-CB8FC3AE10E1}" dt="2026-01-25T13:18:20.190" v="399" actId="26606"/>
          <ac:grpSpMkLst>
            <pc:docMk/>
            <pc:sldMk cId="415732175" sldId="266"/>
            <ac:grpSpMk id="18" creationId="{43F5E015-E085-4624-B431-B42414448684}"/>
          </ac:grpSpMkLst>
        </pc:grpChg>
      </pc:sldChg>
      <pc:sldChg chg="addSp delSp modSp new mod">
        <pc:chgData name="Maita Lazares" userId="34d21c89-22fe-4ed5-9b7a-8fe2bb7d537e" providerId="ADAL" clId="{1E94FDE7-DDF2-4C8E-90EE-CB8FC3AE10E1}" dt="2026-01-25T11:04:31.928" v="62" actId="1076"/>
        <pc:sldMkLst>
          <pc:docMk/>
          <pc:sldMk cId="3747750707" sldId="267"/>
        </pc:sldMkLst>
        <pc:spChg chg="del">
          <ac:chgData name="Maita Lazares" userId="34d21c89-22fe-4ed5-9b7a-8fe2bb7d537e" providerId="ADAL" clId="{1E94FDE7-DDF2-4C8E-90EE-CB8FC3AE10E1}" dt="2026-01-25T10:46:58.219" v="2" actId="478"/>
          <ac:spMkLst>
            <pc:docMk/>
            <pc:sldMk cId="3747750707" sldId="267"/>
            <ac:spMk id="2" creationId="{9BAD1999-3DE2-B991-E702-8D04A0935620}"/>
          </ac:spMkLst>
        </pc:spChg>
        <pc:spChg chg="del">
          <ac:chgData name="Maita Lazares" userId="34d21c89-22fe-4ed5-9b7a-8fe2bb7d537e" providerId="ADAL" clId="{1E94FDE7-DDF2-4C8E-90EE-CB8FC3AE10E1}" dt="2026-01-25T10:46:55.753" v="1" actId="478"/>
          <ac:spMkLst>
            <pc:docMk/>
            <pc:sldMk cId="3747750707" sldId="267"/>
            <ac:spMk id="3" creationId="{C68CA0E5-F192-1A97-F9AC-847F5FCAFEEB}"/>
          </ac:spMkLst>
        </pc:spChg>
        <pc:graphicFrameChg chg="add mod modGraphic">
          <ac:chgData name="Maita Lazares" userId="34d21c89-22fe-4ed5-9b7a-8fe2bb7d537e" providerId="ADAL" clId="{1E94FDE7-DDF2-4C8E-90EE-CB8FC3AE10E1}" dt="2026-01-25T11:04:31.928" v="62" actId="1076"/>
          <ac:graphicFrameMkLst>
            <pc:docMk/>
            <pc:sldMk cId="3747750707" sldId="267"/>
            <ac:graphicFrameMk id="4" creationId="{4D14E249-49E1-C8F6-BD80-1A4D30BAFA69}"/>
          </ac:graphicFrameMkLst>
        </pc:graphicFrameChg>
      </pc:sldChg>
      <pc:sldChg chg="addSp delSp modSp new mod setBg">
        <pc:chgData name="Maita Lazares" userId="34d21c89-22fe-4ed5-9b7a-8fe2bb7d537e" providerId="ADAL" clId="{1E94FDE7-DDF2-4C8E-90EE-CB8FC3AE10E1}" dt="2026-01-25T13:17:57.153" v="395" actId="1076"/>
        <pc:sldMkLst>
          <pc:docMk/>
          <pc:sldMk cId="2821725894" sldId="268"/>
        </pc:sldMkLst>
        <pc:spChg chg="mod">
          <ac:chgData name="Maita Lazares" userId="34d21c89-22fe-4ed5-9b7a-8fe2bb7d537e" providerId="ADAL" clId="{1E94FDE7-DDF2-4C8E-90EE-CB8FC3AE10E1}" dt="2026-01-25T13:17:57.153" v="395" actId="1076"/>
          <ac:spMkLst>
            <pc:docMk/>
            <pc:sldMk cId="2821725894" sldId="268"/>
            <ac:spMk id="2" creationId="{356FE34E-72D4-4344-3A86-A184C115E5F9}"/>
          </ac:spMkLst>
        </pc:spChg>
        <pc:spChg chg="del">
          <ac:chgData name="Maita Lazares" userId="34d21c89-22fe-4ed5-9b7a-8fe2bb7d537e" providerId="ADAL" clId="{1E94FDE7-DDF2-4C8E-90EE-CB8FC3AE10E1}" dt="2026-01-25T10:51:33.595" v="50" actId="478"/>
          <ac:spMkLst>
            <pc:docMk/>
            <pc:sldMk cId="2821725894" sldId="268"/>
            <ac:spMk id="3" creationId="{6D9A84B1-24D2-5B0F-0A57-9C6F217CB2F2}"/>
          </ac:spMkLst>
        </pc:spChg>
        <pc:spChg chg="add">
          <ac:chgData name="Maita Lazares" userId="34d21c89-22fe-4ed5-9b7a-8fe2bb7d537e" providerId="ADAL" clId="{1E94FDE7-DDF2-4C8E-90EE-CB8FC3AE10E1}" dt="2026-01-25T13:17:40.035" v="393" actId="26606"/>
          <ac:spMkLst>
            <pc:docMk/>
            <pc:sldMk cId="2821725894" sldId="268"/>
            <ac:spMk id="7" creationId="{C7D023E4-8DE1-436E-9847-ED6A4B4B04FD}"/>
          </ac:spMkLst>
        </pc:spChg>
        <pc:grpChg chg="add">
          <ac:chgData name="Maita Lazares" userId="34d21c89-22fe-4ed5-9b7a-8fe2bb7d537e" providerId="ADAL" clId="{1E94FDE7-DDF2-4C8E-90EE-CB8FC3AE10E1}" dt="2026-01-25T13:17:40.035" v="393" actId="26606"/>
          <ac:grpSpMkLst>
            <pc:docMk/>
            <pc:sldMk cId="2821725894" sldId="268"/>
            <ac:grpSpMk id="9" creationId="{1FEC590B-3306-47E9-BD67-97F3F76169A4}"/>
          </ac:grpSpMkLst>
        </pc:grpChg>
        <pc:grpChg chg="add">
          <ac:chgData name="Maita Lazares" userId="34d21c89-22fe-4ed5-9b7a-8fe2bb7d537e" providerId="ADAL" clId="{1E94FDE7-DDF2-4C8E-90EE-CB8FC3AE10E1}" dt="2026-01-25T13:17:40.035" v="393" actId="26606"/>
          <ac:grpSpMkLst>
            <pc:docMk/>
            <pc:sldMk cId="2821725894" sldId="268"/>
            <ac:grpSpMk id="13" creationId="{A47AAF5E-1692-48C9-98FB-6432BF0BC4F7}"/>
          </ac:grpSpMkLst>
        </pc:grpChg>
      </pc:sldChg>
      <pc:sldChg chg="addSp delSp modSp new mod setBg">
        <pc:chgData name="Maita Lazares" userId="34d21c89-22fe-4ed5-9b7a-8fe2bb7d537e" providerId="ADAL" clId="{1E94FDE7-DDF2-4C8E-90EE-CB8FC3AE10E1}" dt="2026-01-25T13:19:08.498" v="405" actId="26606"/>
        <pc:sldMkLst>
          <pc:docMk/>
          <pc:sldMk cId="739633713" sldId="269"/>
        </pc:sldMkLst>
        <pc:spChg chg="mod">
          <ac:chgData name="Maita Lazares" userId="34d21c89-22fe-4ed5-9b7a-8fe2bb7d537e" providerId="ADAL" clId="{1E94FDE7-DDF2-4C8E-90EE-CB8FC3AE10E1}" dt="2026-01-25T13:19:08.498" v="405" actId="26606"/>
          <ac:spMkLst>
            <pc:docMk/>
            <pc:sldMk cId="739633713" sldId="269"/>
            <ac:spMk id="2" creationId="{076A9030-7CAC-2377-C7DA-D1264F298F60}"/>
          </ac:spMkLst>
        </pc:spChg>
        <pc:spChg chg="del">
          <ac:chgData name="Maita Lazares" userId="34d21c89-22fe-4ed5-9b7a-8fe2bb7d537e" providerId="ADAL" clId="{1E94FDE7-DDF2-4C8E-90EE-CB8FC3AE10E1}" dt="2026-01-25T11:10:44.586" v="99" actId="478"/>
          <ac:spMkLst>
            <pc:docMk/>
            <pc:sldMk cId="739633713" sldId="269"/>
            <ac:spMk id="3" creationId="{A6F21404-E1DA-8509-7B27-24C861CCB0BA}"/>
          </ac:spMkLst>
        </pc:spChg>
        <pc:spChg chg="add mod ord">
          <ac:chgData name="Maita Lazares" userId="34d21c89-22fe-4ed5-9b7a-8fe2bb7d537e" providerId="ADAL" clId="{1E94FDE7-DDF2-4C8E-90EE-CB8FC3AE10E1}" dt="2026-01-25T13:19:08.498" v="405" actId="26606"/>
          <ac:spMkLst>
            <pc:docMk/>
            <pc:sldMk cId="739633713" sldId="269"/>
            <ac:spMk id="4" creationId="{E9CB0C25-2014-35F4-FF0B-5FAB00DBE0CE}"/>
          </ac:spMkLst>
        </pc:spChg>
        <pc:spChg chg="add mod">
          <ac:chgData name="Maita Lazares" userId="34d21c89-22fe-4ed5-9b7a-8fe2bb7d537e" providerId="ADAL" clId="{1E94FDE7-DDF2-4C8E-90EE-CB8FC3AE10E1}" dt="2026-01-25T13:19:08.498" v="405" actId="26606"/>
          <ac:spMkLst>
            <pc:docMk/>
            <pc:sldMk cId="739633713" sldId="269"/>
            <ac:spMk id="5" creationId="{2EC72550-8552-0837-EB16-715E844B6F93}"/>
          </ac:spMkLst>
        </pc:spChg>
        <pc:spChg chg="add del">
          <ac:chgData name="Maita Lazares" userId="34d21c89-22fe-4ed5-9b7a-8fe2bb7d537e" providerId="ADAL" clId="{1E94FDE7-DDF2-4C8E-90EE-CB8FC3AE10E1}" dt="2026-01-25T13:19:08.498" v="405" actId="26606"/>
          <ac:spMkLst>
            <pc:docMk/>
            <pc:sldMk cId="739633713" sldId="269"/>
            <ac:spMk id="10" creationId="{C7D023E4-8DE1-436E-9847-ED6A4B4B04FD}"/>
          </ac:spMkLst>
        </pc:spChg>
        <pc:spChg chg="add del">
          <ac:chgData name="Maita Lazares" userId="34d21c89-22fe-4ed5-9b7a-8fe2bb7d537e" providerId="ADAL" clId="{1E94FDE7-DDF2-4C8E-90EE-CB8FC3AE10E1}" dt="2026-01-25T13:19:08.498" v="405" actId="26606"/>
          <ac:spMkLst>
            <pc:docMk/>
            <pc:sldMk cId="739633713" sldId="269"/>
            <ac:spMk id="12" creationId="{8B2B1708-8CE4-4A20-94F5-55118AE2CBD7}"/>
          </ac:spMkLst>
        </pc:spChg>
        <pc:spChg chg="add del">
          <ac:chgData name="Maita Lazares" userId="34d21c89-22fe-4ed5-9b7a-8fe2bb7d537e" providerId="ADAL" clId="{1E94FDE7-DDF2-4C8E-90EE-CB8FC3AE10E1}" dt="2026-01-25T13:19:08.498" v="405" actId="26606"/>
          <ac:spMkLst>
            <pc:docMk/>
            <pc:sldMk cId="739633713" sldId="269"/>
            <ac:spMk id="18" creationId="{C58F402F-FDB5-409B-8818-B6FCE06E577C}"/>
          </ac:spMkLst>
        </pc:spChg>
        <pc:grpChg chg="add del">
          <ac:chgData name="Maita Lazares" userId="34d21c89-22fe-4ed5-9b7a-8fe2bb7d537e" providerId="ADAL" clId="{1E94FDE7-DDF2-4C8E-90EE-CB8FC3AE10E1}" dt="2026-01-25T13:19:08.498" v="405" actId="26606"/>
          <ac:grpSpMkLst>
            <pc:docMk/>
            <pc:sldMk cId="739633713" sldId="269"/>
            <ac:grpSpMk id="14" creationId="{5D095D3E-C464-41D5-87FA-07742698A722}"/>
          </ac:grpSpMkLst>
        </pc:grpChg>
        <pc:grpChg chg="add del">
          <ac:chgData name="Maita Lazares" userId="34d21c89-22fe-4ed5-9b7a-8fe2bb7d537e" providerId="ADAL" clId="{1E94FDE7-DDF2-4C8E-90EE-CB8FC3AE10E1}" dt="2026-01-25T13:19:08.498" v="405" actId="26606"/>
          <ac:grpSpMkLst>
            <pc:docMk/>
            <pc:sldMk cId="739633713" sldId="269"/>
            <ac:grpSpMk id="20" creationId="{E27AF472-EAE3-4572-AB69-B92BD10DBC6D}"/>
          </ac:grpSpMkLst>
        </pc:grpChg>
      </pc:sldChg>
      <pc:sldChg chg="addSp delSp modSp add mod setBg">
        <pc:chgData name="Maita Lazares" userId="34d21c89-22fe-4ed5-9b7a-8fe2bb7d537e" providerId="ADAL" clId="{1E94FDE7-DDF2-4C8E-90EE-CB8FC3AE10E1}" dt="2026-01-25T13:19:37.582" v="406" actId="26606"/>
        <pc:sldMkLst>
          <pc:docMk/>
          <pc:sldMk cId="2583214270" sldId="270"/>
        </pc:sldMkLst>
        <pc:spChg chg="del">
          <ac:chgData name="Maita Lazares" userId="34d21c89-22fe-4ed5-9b7a-8fe2bb7d537e" providerId="ADAL" clId="{1E94FDE7-DDF2-4C8E-90EE-CB8FC3AE10E1}" dt="2026-01-25T11:17:34.114" v="198" actId="478"/>
          <ac:spMkLst>
            <pc:docMk/>
            <pc:sldMk cId="2583214270" sldId="270"/>
            <ac:spMk id="2" creationId="{9DFF2D86-AC1F-0000-60DE-73B4960E534C}"/>
          </ac:spMkLst>
        </pc:spChg>
        <pc:spChg chg="add mod">
          <ac:chgData name="Maita Lazares" userId="34d21c89-22fe-4ed5-9b7a-8fe2bb7d537e" providerId="ADAL" clId="{1E94FDE7-DDF2-4C8E-90EE-CB8FC3AE10E1}" dt="2026-01-25T13:19:37.582" v="406" actId="26606"/>
          <ac:spMkLst>
            <pc:docMk/>
            <pc:sldMk cId="2583214270" sldId="270"/>
            <ac:spMk id="3" creationId="{2EB6BFB7-4354-CCDE-5FA3-707ED9F83296}"/>
          </ac:spMkLst>
        </pc:spChg>
        <pc:spChg chg="mod ord">
          <ac:chgData name="Maita Lazares" userId="34d21c89-22fe-4ed5-9b7a-8fe2bb7d537e" providerId="ADAL" clId="{1E94FDE7-DDF2-4C8E-90EE-CB8FC3AE10E1}" dt="2026-01-25T13:19:37.582" v="406" actId="26606"/>
          <ac:spMkLst>
            <pc:docMk/>
            <pc:sldMk cId="2583214270" sldId="270"/>
            <ac:spMk id="4" creationId="{850C5A99-F843-5285-49D5-9BC15822FF9A}"/>
          </ac:spMkLst>
        </pc:spChg>
        <pc:spChg chg="del">
          <ac:chgData name="Maita Lazares" userId="34d21c89-22fe-4ed5-9b7a-8fe2bb7d537e" providerId="ADAL" clId="{1E94FDE7-DDF2-4C8E-90EE-CB8FC3AE10E1}" dt="2026-01-25T11:14:21.701" v="156" actId="478"/>
          <ac:spMkLst>
            <pc:docMk/>
            <pc:sldMk cId="2583214270" sldId="270"/>
            <ac:spMk id="5" creationId="{8E417EB7-A94D-E365-B51B-08010D3C0A68}"/>
          </ac:spMkLst>
        </pc:spChg>
        <pc:spChg chg="add del mod">
          <ac:chgData name="Maita Lazares" userId="34d21c89-22fe-4ed5-9b7a-8fe2bb7d537e" providerId="ADAL" clId="{1E94FDE7-DDF2-4C8E-90EE-CB8FC3AE10E1}" dt="2026-01-25T11:17:36.030" v="199" actId="478"/>
          <ac:spMkLst>
            <pc:docMk/>
            <pc:sldMk cId="2583214270" sldId="270"/>
            <ac:spMk id="7" creationId="{38EB901E-C9E8-6B2B-3129-8A187A93DA52}"/>
          </ac:spMkLst>
        </pc:spChg>
        <pc:spChg chg="add">
          <ac:chgData name="Maita Lazares" userId="34d21c89-22fe-4ed5-9b7a-8fe2bb7d537e" providerId="ADAL" clId="{1E94FDE7-DDF2-4C8E-90EE-CB8FC3AE10E1}" dt="2026-01-25T13:19:37.582" v="406" actId="26606"/>
          <ac:spMkLst>
            <pc:docMk/>
            <pc:sldMk cId="2583214270" sldId="270"/>
            <ac:spMk id="9" creationId="{C7D023E4-8DE1-436E-9847-ED6A4B4B04FD}"/>
          </ac:spMkLst>
        </pc:spChg>
        <pc:spChg chg="add">
          <ac:chgData name="Maita Lazares" userId="34d21c89-22fe-4ed5-9b7a-8fe2bb7d537e" providerId="ADAL" clId="{1E94FDE7-DDF2-4C8E-90EE-CB8FC3AE10E1}" dt="2026-01-25T13:19:37.582" v="406" actId="26606"/>
          <ac:spMkLst>
            <pc:docMk/>
            <pc:sldMk cId="2583214270" sldId="270"/>
            <ac:spMk id="11" creationId="{6BE11944-ED05-4FE9-9927-06C110BB3A36}"/>
          </ac:spMkLst>
        </pc:spChg>
        <pc:grpChg chg="add">
          <ac:chgData name="Maita Lazares" userId="34d21c89-22fe-4ed5-9b7a-8fe2bb7d537e" providerId="ADAL" clId="{1E94FDE7-DDF2-4C8E-90EE-CB8FC3AE10E1}" dt="2026-01-25T13:19:37.582" v="406" actId="26606"/>
          <ac:grpSpMkLst>
            <pc:docMk/>
            <pc:sldMk cId="2583214270" sldId="270"/>
            <ac:grpSpMk id="13" creationId="{A2812508-238C-4BCD-BDD3-25C99C5CA233}"/>
          </ac:grpSpMkLst>
        </pc:grpChg>
        <pc:grpChg chg="add">
          <ac:chgData name="Maita Lazares" userId="34d21c89-22fe-4ed5-9b7a-8fe2bb7d537e" providerId="ADAL" clId="{1E94FDE7-DDF2-4C8E-90EE-CB8FC3AE10E1}" dt="2026-01-25T13:19:37.582" v="406" actId="26606"/>
          <ac:grpSpMkLst>
            <pc:docMk/>
            <pc:sldMk cId="2583214270" sldId="270"/>
            <ac:grpSpMk id="17" creationId="{43F5E015-E085-4624-B431-B42414448684}"/>
          </ac:grpSpMkLst>
        </pc:grpChg>
      </pc:sldChg>
      <pc:sldChg chg="addSp delSp modSp new mod">
        <pc:chgData name="Maita Lazares" userId="34d21c89-22fe-4ed5-9b7a-8fe2bb7d537e" providerId="ADAL" clId="{1E94FDE7-DDF2-4C8E-90EE-CB8FC3AE10E1}" dt="2026-01-25T11:44:11.303" v="351" actId="20577"/>
        <pc:sldMkLst>
          <pc:docMk/>
          <pc:sldMk cId="1323716164" sldId="271"/>
        </pc:sldMkLst>
        <pc:spChg chg="mod">
          <ac:chgData name="Maita Lazares" userId="34d21c89-22fe-4ed5-9b7a-8fe2bb7d537e" providerId="ADAL" clId="{1E94FDE7-DDF2-4C8E-90EE-CB8FC3AE10E1}" dt="2026-01-25T11:33:39.099" v="261" actId="27636"/>
          <ac:spMkLst>
            <pc:docMk/>
            <pc:sldMk cId="1323716164" sldId="271"/>
            <ac:spMk id="2" creationId="{41943973-E345-116A-BD1C-092747EA5637}"/>
          </ac:spMkLst>
        </pc:spChg>
        <pc:spChg chg="del">
          <ac:chgData name="Maita Lazares" userId="34d21c89-22fe-4ed5-9b7a-8fe2bb7d537e" providerId="ADAL" clId="{1E94FDE7-DDF2-4C8E-90EE-CB8FC3AE10E1}" dt="2026-01-25T11:34:07.634" v="262" actId="3680"/>
          <ac:spMkLst>
            <pc:docMk/>
            <pc:sldMk cId="1323716164" sldId="271"/>
            <ac:spMk id="3" creationId="{383BE7A6-3C2F-5924-1172-AD1C700D9831}"/>
          </ac:spMkLst>
        </pc:spChg>
        <pc:spChg chg="add del mod">
          <ac:chgData name="Maita Lazares" userId="34d21c89-22fe-4ed5-9b7a-8fe2bb7d537e" providerId="ADAL" clId="{1E94FDE7-DDF2-4C8E-90EE-CB8FC3AE10E1}" dt="2026-01-25T11:40:34.075" v="286"/>
          <ac:spMkLst>
            <pc:docMk/>
            <pc:sldMk cId="1323716164" sldId="271"/>
            <ac:spMk id="6" creationId="{9FAEBA4B-B0C4-1AC6-F236-2667C2B379B0}"/>
          </ac:spMkLst>
        </pc:spChg>
        <pc:graphicFrameChg chg="add mod ord modGraphic">
          <ac:chgData name="Maita Lazares" userId="34d21c89-22fe-4ed5-9b7a-8fe2bb7d537e" providerId="ADAL" clId="{1E94FDE7-DDF2-4C8E-90EE-CB8FC3AE10E1}" dt="2026-01-25T11:35:47.342" v="270" actId="1076"/>
          <ac:graphicFrameMkLst>
            <pc:docMk/>
            <pc:sldMk cId="1323716164" sldId="271"/>
            <ac:graphicFrameMk id="4" creationId="{610C46A1-DD35-0C59-9BEB-FB41B9E99FB6}"/>
          </ac:graphicFrameMkLst>
        </pc:graphicFrameChg>
        <pc:graphicFrameChg chg="add del mod modGraphic">
          <ac:chgData name="Maita Lazares" userId="34d21c89-22fe-4ed5-9b7a-8fe2bb7d537e" providerId="ADAL" clId="{1E94FDE7-DDF2-4C8E-90EE-CB8FC3AE10E1}" dt="2026-01-25T11:39:41.070" v="279" actId="478"/>
          <ac:graphicFrameMkLst>
            <pc:docMk/>
            <pc:sldMk cId="1323716164" sldId="271"/>
            <ac:graphicFrameMk id="5" creationId="{4953D4C7-8391-743D-06C8-812075E68ECB}"/>
          </ac:graphicFrameMkLst>
        </pc:graphicFrameChg>
        <pc:graphicFrameChg chg="add mod modGraphic">
          <ac:chgData name="Maita Lazares" userId="34d21c89-22fe-4ed5-9b7a-8fe2bb7d537e" providerId="ADAL" clId="{1E94FDE7-DDF2-4C8E-90EE-CB8FC3AE10E1}" dt="2026-01-25T11:42:58.842" v="325"/>
          <ac:graphicFrameMkLst>
            <pc:docMk/>
            <pc:sldMk cId="1323716164" sldId="271"/>
            <ac:graphicFrameMk id="7" creationId="{753CC0BD-3440-64CB-C8C0-C100EAA50418}"/>
          </ac:graphicFrameMkLst>
        </pc:graphicFrameChg>
        <pc:graphicFrameChg chg="add mod modGraphic">
          <ac:chgData name="Maita Lazares" userId="34d21c89-22fe-4ed5-9b7a-8fe2bb7d537e" providerId="ADAL" clId="{1E94FDE7-DDF2-4C8E-90EE-CB8FC3AE10E1}" dt="2026-01-25T11:44:11.303" v="351" actId="20577"/>
          <ac:graphicFrameMkLst>
            <pc:docMk/>
            <pc:sldMk cId="1323716164" sldId="271"/>
            <ac:graphicFrameMk id="8" creationId="{5FDAB1EC-F527-1E40-B606-BB0C1C7F451A}"/>
          </ac:graphicFrameMkLst>
        </pc:graphicFrameChg>
      </pc:sldChg>
      <pc:sldChg chg="new del">
        <pc:chgData name="Maita Lazares" userId="34d21c89-22fe-4ed5-9b7a-8fe2bb7d537e" providerId="ADAL" clId="{1E94FDE7-DDF2-4C8E-90EE-CB8FC3AE10E1}" dt="2026-01-25T11:33:04.764" v="242" actId="680"/>
        <pc:sldMkLst>
          <pc:docMk/>
          <pc:sldMk cId="3389752642" sldId="271"/>
        </pc:sldMkLst>
      </pc:sldChg>
      <pc:sldChg chg="addSp delSp modSp new mod setBg">
        <pc:chgData name="Maita Lazares" userId="34d21c89-22fe-4ed5-9b7a-8fe2bb7d537e" providerId="ADAL" clId="{1E94FDE7-DDF2-4C8E-90EE-CB8FC3AE10E1}" dt="2026-01-25T13:20:19.127" v="409" actId="255"/>
        <pc:sldMkLst>
          <pc:docMk/>
          <pc:sldMk cId="1731635031" sldId="272"/>
        </pc:sldMkLst>
        <pc:spChg chg="mod">
          <ac:chgData name="Maita Lazares" userId="34d21c89-22fe-4ed5-9b7a-8fe2bb7d537e" providerId="ADAL" clId="{1E94FDE7-DDF2-4C8E-90EE-CB8FC3AE10E1}" dt="2026-01-25T13:20:19.127" v="409" actId="255"/>
          <ac:spMkLst>
            <pc:docMk/>
            <pc:sldMk cId="1731635031" sldId="272"/>
            <ac:spMk id="2" creationId="{4BE4B54F-E7DC-BAB7-49C0-8D3FE66D18CA}"/>
          </ac:spMkLst>
        </pc:spChg>
        <pc:spChg chg="del">
          <ac:chgData name="Maita Lazares" userId="34d21c89-22fe-4ed5-9b7a-8fe2bb7d537e" providerId="ADAL" clId="{1E94FDE7-DDF2-4C8E-90EE-CB8FC3AE10E1}" dt="2026-01-25T11:51:07.571" v="353" actId="478"/>
          <ac:spMkLst>
            <pc:docMk/>
            <pc:sldMk cId="1731635031" sldId="272"/>
            <ac:spMk id="3" creationId="{4632DED1-ACD2-13FE-FA50-78C0B6344C79}"/>
          </ac:spMkLst>
        </pc:spChg>
        <pc:spChg chg="add">
          <ac:chgData name="Maita Lazares" userId="34d21c89-22fe-4ed5-9b7a-8fe2bb7d537e" providerId="ADAL" clId="{1E94FDE7-DDF2-4C8E-90EE-CB8FC3AE10E1}" dt="2026-01-25T13:20:07.200" v="407" actId="26606"/>
          <ac:spMkLst>
            <pc:docMk/>
            <pc:sldMk cId="1731635031" sldId="272"/>
            <ac:spMk id="7" creationId="{C7D023E4-8DE1-436E-9847-ED6A4B4B04FD}"/>
          </ac:spMkLst>
        </pc:spChg>
        <pc:grpChg chg="add">
          <ac:chgData name="Maita Lazares" userId="34d21c89-22fe-4ed5-9b7a-8fe2bb7d537e" providerId="ADAL" clId="{1E94FDE7-DDF2-4C8E-90EE-CB8FC3AE10E1}" dt="2026-01-25T13:20:07.200" v="407" actId="26606"/>
          <ac:grpSpMkLst>
            <pc:docMk/>
            <pc:sldMk cId="1731635031" sldId="272"/>
            <ac:grpSpMk id="9" creationId="{C4C42016-34C0-4D37-91CF-48308269607E}"/>
          </ac:grpSpMkLst>
        </pc:grpChg>
        <pc:grpChg chg="add">
          <ac:chgData name="Maita Lazares" userId="34d21c89-22fe-4ed5-9b7a-8fe2bb7d537e" providerId="ADAL" clId="{1E94FDE7-DDF2-4C8E-90EE-CB8FC3AE10E1}" dt="2026-01-25T13:20:07.200" v="407" actId="26606"/>
          <ac:grpSpMkLst>
            <pc:docMk/>
            <pc:sldMk cId="1731635031" sldId="272"/>
            <ac:grpSpMk id="13" creationId="{5A7DBA8A-AFD3-4A43-8CFF-101BE55E4E68}"/>
          </ac:grpSpMkLst>
        </pc:grpChg>
      </pc:sldChg>
      <pc:sldChg chg="delSp modSp new mod">
        <pc:chgData name="Maita Lazares" userId="34d21c89-22fe-4ed5-9b7a-8fe2bb7d537e" providerId="ADAL" clId="{1E94FDE7-DDF2-4C8E-90EE-CB8FC3AE10E1}" dt="2026-01-25T11:56:09.807" v="371" actId="1076"/>
        <pc:sldMkLst>
          <pc:docMk/>
          <pc:sldMk cId="318484939" sldId="273"/>
        </pc:sldMkLst>
        <pc:spChg chg="mod">
          <ac:chgData name="Maita Lazares" userId="34d21c89-22fe-4ed5-9b7a-8fe2bb7d537e" providerId="ADAL" clId="{1E94FDE7-DDF2-4C8E-90EE-CB8FC3AE10E1}" dt="2026-01-25T11:56:09.807" v="371" actId="1076"/>
          <ac:spMkLst>
            <pc:docMk/>
            <pc:sldMk cId="318484939" sldId="273"/>
            <ac:spMk id="2" creationId="{0C42A70B-4246-372A-F780-60C8224F7F15}"/>
          </ac:spMkLst>
        </pc:spChg>
        <pc:spChg chg="del">
          <ac:chgData name="Maita Lazares" userId="34d21c89-22fe-4ed5-9b7a-8fe2bb7d537e" providerId="ADAL" clId="{1E94FDE7-DDF2-4C8E-90EE-CB8FC3AE10E1}" dt="2026-01-25T11:53:21.136" v="367" actId="478"/>
          <ac:spMkLst>
            <pc:docMk/>
            <pc:sldMk cId="318484939" sldId="273"/>
            <ac:spMk id="3" creationId="{2D59621A-2D78-3C51-7780-424456E7A170}"/>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D9CED5-F13F-48C6-A92A-75583ED6BCBD}" type="doc">
      <dgm:prSet loTypeId="urn:microsoft.com/office/officeart/2018/2/layout/IconCircle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15B604A-92E5-4FF1-8BC2-051725866253}">
      <dgm:prSet custT="1"/>
      <dgm:spPr/>
      <dgm:t>
        <a:bodyPr/>
        <a:lstStyle/>
        <a:p>
          <a:pPr>
            <a:lnSpc>
              <a:spcPct val="100000"/>
            </a:lnSpc>
          </a:pPr>
          <a:r>
            <a:rPr lang="en-US" sz="2400"/>
            <a:t>Review of GAD mandates and reporting requirements</a:t>
          </a:r>
        </a:p>
      </dgm:t>
    </dgm:pt>
    <dgm:pt modelId="{66AE0B01-E22A-4F3F-A07C-D9873AF4B51D}" type="parTrans" cxnId="{721F28B9-B3A1-4D4B-99BC-DE507F4548DD}">
      <dgm:prSet/>
      <dgm:spPr/>
      <dgm:t>
        <a:bodyPr/>
        <a:lstStyle/>
        <a:p>
          <a:endParaRPr lang="en-US" sz="2400"/>
        </a:p>
      </dgm:t>
    </dgm:pt>
    <dgm:pt modelId="{5CD0EF57-C921-4D56-BDA2-083FFBDD5999}" type="sibTrans" cxnId="{721F28B9-B3A1-4D4B-99BC-DE507F4548DD}">
      <dgm:prSet/>
      <dgm:spPr/>
      <dgm:t>
        <a:bodyPr/>
        <a:lstStyle/>
        <a:p>
          <a:pPr>
            <a:lnSpc>
              <a:spcPct val="100000"/>
            </a:lnSpc>
          </a:pPr>
          <a:endParaRPr lang="en-US" sz="2400"/>
        </a:p>
      </dgm:t>
    </dgm:pt>
    <dgm:pt modelId="{3C42FC1A-023F-4C4E-B385-30043AB5A269}">
      <dgm:prSet custT="1"/>
      <dgm:spPr/>
      <dgm:t>
        <a:bodyPr/>
        <a:lstStyle/>
        <a:p>
          <a:pPr>
            <a:lnSpc>
              <a:spcPct val="100000"/>
            </a:lnSpc>
          </a:pPr>
          <a:r>
            <a:rPr lang="en-US" sz="2400"/>
            <a:t>Proper accomplishment reporting vis-à-vis the approved GPB</a:t>
          </a:r>
        </a:p>
      </dgm:t>
    </dgm:pt>
    <dgm:pt modelId="{AD2F5E11-1641-43B4-96A6-B4FE76174655}" type="parTrans" cxnId="{87BAF377-E3B3-48A2-B0EC-99515108092E}">
      <dgm:prSet/>
      <dgm:spPr/>
      <dgm:t>
        <a:bodyPr/>
        <a:lstStyle/>
        <a:p>
          <a:endParaRPr lang="en-US" sz="2400"/>
        </a:p>
      </dgm:t>
    </dgm:pt>
    <dgm:pt modelId="{4DF17410-0E8D-4FC1-9B27-AD9C82774427}" type="sibTrans" cxnId="{87BAF377-E3B3-48A2-B0EC-99515108092E}">
      <dgm:prSet/>
      <dgm:spPr/>
      <dgm:t>
        <a:bodyPr/>
        <a:lstStyle/>
        <a:p>
          <a:pPr>
            <a:lnSpc>
              <a:spcPct val="100000"/>
            </a:lnSpc>
          </a:pPr>
          <a:endParaRPr lang="en-US" sz="2400"/>
        </a:p>
      </dgm:t>
    </dgm:pt>
    <dgm:pt modelId="{39FAE953-00D6-49F9-85A7-2C413020318C}">
      <dgm:prSet custT="1"/>
      <dgm:spPr/>
      <dgm:t>
        <a:bodyPr/>
        <a:lstStyle/>
        <a:p>
          <a:pPr>
            <a:lnSpc>
              <a:spcPct val="100000"/>
            </a:lnSpc>
          </a:pPr>
          <a:r>
            <a:rPr lang="en-US" sz="2400"/>
            <a:t>Utilization of GAD tools and templates</a:t>
          </a:r>
        </a:p>
      </dgm:t>
    </dgm:pt>
    <dgm:pt modelId="{5272326F-D456-4E16-880D-A258CF821940}" type="parTrans" cxnId="{14D9D4D8-B39F-43B2-9AEA-34F35FB73D1F}">
      <dgm:prSet/>
      <dgm:spPr/>
      <dgm:t>
        <a:bodyPr/>
        <a:lstStyle/>
        <a:p>
          <a:endParaRPr lang="en-US" sz="2400"/>
        </a:p>
      </dgm:t>
    </dgm:pt>
    <dgm:pt modelId="{F60C2CA0-FFCD-4519-B1FD-5B0A21B904A1}" type="sibTrans" cxnId="{14D9D4D8-B39F-43B2-9AEA-34F35FB73D1F}">
      <dgm:prSet/>
      <dgm:spPr/>
      <dgm:t>
        <a:bodyPr/>
        <a:lstStyle/>
        <a:p>
          <a:pPr>
            <a:lnSpc>
              <a:spcPct val="100000"/>
            </a:lnSpc>
          </a:pPr>
          <a:endParaRPr lang="en-US" sz="2400"/>
        </a:p>
      </dgm:t>
    </dgm:pt>
    <dgm:pt modelId="{B32795D0-E451-4B85-8B4B-B8CA1E45E9FA}">
      <dgm:prSet custT="1"/>
      <dgm:spPr/>
      <dgm:t>
        <a:bodyPr/>
        <a:lstStyle/>
        <a:p>
          <a:pPr>
            <a:lnSpc>
              <a:spcPct val="100000"/>
            </a:lnSpc>
          </a:pPr>
          <a:r>
            <a:rPr lang="en-US" sz="2400"/>
            <a:t>Common observations and areas for improvement based on previous submissions</a:t>
          </a:r>
        </a:p>
      </dgm:t>
    </dgm:pt>
    <dgm:pt modelId="{65C4F4DF-92F7-4C8B-980D-16ED74911C1A}" type="parTrans" cxnId="{A6CE5D89-95C6-43A3-BA09-F2B2C4ED3D8B}">
      <dgm:prSet/>
      <dgm:spPr/>
      <dgm:t>
        <a:bodyPr/>
        <a:lstStyle/>
        <a:p>
          <a:endParaRPr lang="en-US" sz="2400"/>
        </a:p>
      </dgm:t>
    </dgm:pt>
    <dgm:pt modelId="{FDEE70D7-9BAC-4540-B6DC-9186B3473095}" type="sibTrans" cxnId="{A6CE5D89-95C6-43A3-BA09-F2B2C4ED3D8B}">
      <dgm:prSet/>
      <dgm:spPr/>
      <dgm:t>
        <a:bodyPr/>
        <a:lstStyle/>
        <a:p>
          <a:endParaRPr lang="en-US" sz="2400"/>
        </a:p>
      </dgm:t>
    </dgm:pt>
    <dgm:pt modelId="{E235681D-A3D0-4577-B588-1E285AEA1740}" type="pres">
      <dgm:prSet presAssocID="{DFD9CED5-F13F-48C6-A92A-75583ED6BCBD}" presName="root" presStyleCnt="0">
        <dgm:presLayoutVars>
          <dgm:dir/>
          <dgm:resizeHandles val="exact"/>
        </dgm:presLayoutVars>
      </dgm:prSet>
      <dgm:spPr/>
    </dgm:pt>
    <dgm:pt modelId="{84244F91-490A-4B60-8DCD-79F6145A2077}" type="pres">
      <dgm:prSet presAssocID="{DFD9CED5-F13F-48C6-A92A-75583ED6BCBD}" presName="container" presStyleCnt="0">
        <dgm:presLayoutVars>
          <dgm:dir/>
          <dgm:resizeHandles val="exact"/>
        </dgm:presLayoutVars>
      </dgm:prSet>
      <dgm:spPr/>
    </dgm:pt>
    <dgm:pt modelId="{7CCDBF60-B893-4BBB-8E51-6EFEA519618C}" type="pres">
      <dgm:prSet presAssocID="{315B604A-92E5-4FF1-8BC2-051725866253}" presName="compNode" presStyleCnt="0"/>
      <dgm:spPr/>
    </dgm:pt>
    <dgm:pt modelId="{19154588-8DFE-4CB1-A57F-EB8BF94A89B7}" type="pres">
      <dgm:prSet presAssocID="{315B604A-92E5-4FF1-8BC2-051725866253}" presName="iconBgRect" presStyleLbl="bgShp" presStyleIdx="0" presStyleCnt="4"/>
      <dgm:spPr/>
    </dgm:pt>
    <dgm:pt modelId="{38342086-A2BF-47FB-977C-67A778E217F2}" type="pres">
      <dgm:prSet presAssocID="{315B604A-92E5-4FF1-8BC2-05172586625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02DEE4AC-5F84-4964-8D23-2538966FEF6C}" type="pres">
      <dgm:prSet presAssocID="{315B604A-92E5-4FF1-8BC2-051725866253}" presName="spaceRect" presStyleCnt="0"/>
      <dgm:spPr/>
    </dgm:pt>
    <dgm:pt modelId="{3E365E8B-8D97-48DB-8D73-EAFF2680D6B6}" type="pres">
      <dgm:prSet presAssocID="{315B604A-92E5-4FF1-8BC2-051725866253}" presName="textRect" presStyleLbl="revTx" presStyleIdx="0" presStyleCnt="4">
        <dgm:presLayoutVars>
          <dgm:chMax val="1"/>
          <dgm:chPref val="1"/>
        </dgm:presLayoutVars>
      </dgm:prSet>
      <dgm:spPr/>
    </dgm:pt>
    <dgm:pt modelId="{2151A36C-2E13-4305-9F4A-B7914C787120}" type="pres">
      <dgm:prSet presAssocID="{5CD0EF57-C921-4D56-BDA2-083FFBDD5999}" presName="sibTrans" presStyleLbl="sibTrans2D1" presStyleIdx="0" presStyleCnt="0"/>
      <dgm:spPr/>
    </dgm:pt>
    <dgm:pt modelId="{90164B53-76C6-4ABA-9730-84C793E7192E}" type="pres">
      <dgm:prSet presAssocID="{3C42FC1A-023F-4C4E-B385-30043AB5A269}" presName="compNode" presStyleCnt="0"/>
      <dgm:spPr/>
    </dgm:pt>
    <dgm:pt modelId="{C6F3C9A5-D7EB-4FED-8F6D-277BF6EAF438}" type="pres">
      <dgm:prSet presAssocID="{3C42FC1A-023F-4C4E-B385-30043AB5A269}" presName="iconBgRect" presStyleLbl="bgShp" presStyleIdx="1" presStyleCnt="4"/>
      <dgm:spPr/>
    </dgm:pt>
    <dgm:pt modelId="{B6075C99-D878-4A0C-B0BE-43B3F9403BD3}" type="pres">
      <dgm:prSet presAssocID="{3C42FC1A-023F-4C4E-B385-30043AB5A26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seball Hat"/>
        </a:ext>
      </dgm:extLst>
    </dgm:pt>
    <dgm:pt modelId="{AB8A5269-5494-4301-B040-1C9FB4FB3F90}" type="pres">
      <dgm:prSet presAssocID="{3C42FC1A-023F-4C4E-B385-30043AB5A269}" presName="spaceRect" presStyleCnt="0"/>
      <dgm:spPr/>
    </dgm:pt>
    <dgm:pt modelId="{3F8491C6-4B5B-41CE-9FDD-D91644F78BAD}" type="pres">
      <dgm:prSet presAssocID="{3C42FC1A-023F-4C4E-B385-30043AB5A269}" presName="textRect" presStyleLbl="revTx" presStyleIdx="1" presStyleCnt="4">
        <dgm:presLayoutVars>
          <dgm:chMax val="1"/>
          <dgm:chPref val="1"/>
        </dgm:presLayoutVars>
      </dgm:prSet>
      <dgm:spPr/>
    </dgm:pt>
    <dgm:pt modelId="{73BBC1FF-A127-4E42-A47C-2F8DBC116EB7}" type="pres">
      <dgm:prSet presAssocID="{4DF17410-0E8D-4FC1-9B27-AD9C82774427}" presName="sibTrans" presStyleLbl="sibTrans2D1" presStyleIdx="0" presStyleCnt="0"/>
      <dgm:spPr/>
    </dgm:pt>
    <dgm:pt modelId="{FC70028D-C3C2-4BEA-98E9-6EFFF7631F93}" type="pres">
      <dgm:prSet presAssocID="{39FAE953-00D6-49F9-85A7-2C413020318C}" presName="compNode" presStyleCnt="0"/>
      <dgm:spPr/>
    </dgm:pt>
    <dgm:pt modelId="{2E229F9E-6E63-411B-A068-23EE60E79DF8}" type="pres">
      <dgm:prSet presAssocID="{39FAE953-00D6-49F9-85A7-2C413020318C}" presName="iconBgRect" presStyleLbl="bgShp" presStyleIdx="2" presStyleCnt="4"/>
      <dgm:spPr/>
    </dgm:pt>
    <dgm:pt modelId="{8C1AC0B1-7BE7-4EB1-9272-7D5136FA2AEA}" type="pres">
      <dgm:prSet presAssocID="{39FAE953-00D6-49F9-85A7-2C413020318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ears"/>
        </a:ext>
      </dgm:extLst>
    </dgm:pt>
    <dgm:pt modelId="{A4EAC15D-6888-4758-8BC1-5B5ED06531DC}" type="pres">
      <dgm:prSet presAssocID="{39FAE953-00D6-49F9-85A7-2C413020318C}" presName="spaceRect" presStyleCnt="0"/>
      <dgm:spPr/>
    </dgm:pt>
    <dgm:pt modelId="{F5132835-0D96-41DA-9A4A-127B8EA58CC4}" type="pres">
      <dgm:prSet presAssocID="{39FAE953-00D6-49F9-85A7-2C413020318C}" presName="textRect" presStyleLbl="revTx" presStyleIdx="2" presStyleCnt="4">
        <dgm:presLayoutVars>
          <dgm:chMax val="1"/>
          <dgm:chPref val="1"/>
        </dgm:presLayoutVars>
      </dgm:prSet>
      <dgm:spPr/>
    </dgm:pt>
    <dgm:pt modelId="{26D7BF5F-299B-4303-BFF2-599DB4986EC4}" type="pres">
      <dgm:prSet presAssocID="{F60C2CA0-FFCD-4519-B1FD-5B0A21B904A1}" presName="sibTrans" presStyleLbl="sibTrans2D1" presStyleIdx="0" presStyleCnt="0"/>
      <dgm:spPr/>
    </dgm:pt>
    <dgm:pt modelId="{5CB58109-1C86-46A7-863A-834A61277DC0}" type="pres">
      <dgm:prSet presAssocID="{B32795D0-E451-4B85-8B4B-B8CA1E45E9FA}" presName="compNode" presStyleCnt="0"/>
      <dgm:spPr/>
    </dgm:pt>
    <dgm:pt modelId="{6044AB19-25D5-4214-8A18-CA4754EC5A2C}" type="pres">
      <dgm:prSet presAssocID="{B32795D0-E451-4B85-8B4B-B8CA1E45E9FA}" presName="iconBgRect" presStyleLbl="bgShp" presStyleIdx="3" presStyleCnt="4"/>
      <dgm:spPr/>
    </dgm:pt>
    <dgm:pt modelId="{32A85CC8-F048-453E-B3D8-98DCC51E735B}" type="pres">
      <dgm:prSet presAssocID="{B32795D0-E451-4B85-8B4B-B8CA1E45E9F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EF066672-AC85-4683-90C1-959A12FBCD5E}" type="pres">
      <dgm:prSet presAssocID="{B32795D0-E451-4B85-8B4B-B8CA1E45E9FA}" presName="spaceRect" presStyleCnt="0"/>
      <dgm:spPr/>
    </dgm:pt>
    <dgm:pt modelId="{23F9FCF7-CC59-471E-8B1C-29C7E87C6AF3}" type="pres">
      <dgm:prSet presAssocID="{B32795D0-E451-4B85-8B4B-B8CA1E45E9FA}" presName="textRect" presStyleLbl="revTx" presStyleIdx="3" presStyleCnt="4">
        <dgm:presLayoutVars>
          <dgm:chMax val="1"/>
          <dgm:chPref val="1"/>
        </dgm:presLayoutVars>
      </dgm:prSet>
      <dgm:spPr/>
    </dgm:pt>
  </dgm:ptLst>
  <dgm:cxnLst>
    <dgm:cxn modelId="{DC7F9231-D7D4-418C-9016-A52C2EA51AA7}" type="presOf" srcId="{3C42FC1A-023F-4C4E-B385-30043AB5A269}" destId="{3F8491C6-4B5B-41CE-9FDD-D91644F78BAD}" srcOrd="0" destOrd="0" presId="urn:microsoft.com/office/officeart/2018/2/layout/IconCircleList"/>
    <dgm:cxn modelId="{1E775D35-35B2-4FBB-8D0E-1F79AEE5E7B9}" type="presOf" srcId="{5CD0EF57-C921-4D56-BDA2-083FFBDD5999}" destId="{2151A36C-2E13-4305-9F4A-B7914C787120}" srcOrd="0" destOrd="0" presId="urn:microsoft.com/office/officeart/2018/2/layout/IconCircleList"/>
    <dgm:cxn modelId="{263E243B-EEC6-439C-AABA-2A2BF85C8841}" type="presOf" srcId="{DFD9CED5-F13F-48C6-A92A-75583ED6BCBD}" destId="{E235681D-A3D0-4577-B588-1E285AEA1740}" srcOrd="0" destOrd="0" presId="urn:microsoft.com/office/officeart/2018/2/layout/IconCircleList"/>
    <dgm:cxn modelId="{335E6370-AD4E-40BD-ACEE-13BEA52D0B34}" type="presOf" srcId="{4DF17410-0E8D-4FC1-9B27-AD9C82774427}" destId="{73BBC1FF-A127-4E42-A47C-2F8DBC116EB7}" srcOrd="0" destOrd="0" presId="urn:microsoft.com/office/officeart/2018/2/layout/IconCircleList"/>
    <dgm:cxn modelId="{87BAF377-E3B3-48A2-B0EC-99515108092E}" srcId="{DFD9CED5-F13F-48C6-A92A-75583ED6BCBD}" destId="{3C42FC1A-023F-4C4E-B385-30043AB5A269}" srcOrd="1" destOrd="0" parTransId="{AD2F5E11-1641-43B4-96A6-B4FE76174655}" sibTransId="{4DF17410-0E8D-4FC1-9B27-AD9C82774427}"/>
    <dgm:cxn modelId="{5F418480-FF04-4C63-B1D1-0811ECDB8682}" type="presOf" srcId="{315B604A-92E5-4FF1-8BC2-051725866253}" destId="{3E365E8B-8D97-48DB-8D73-EAFF2680D6B6}" srcOrd="0" destOrd="0" presId="urn:microsoft.com/office/officeart/2018/2/layout/IconCircleList"/>
    <dgm:cxn modelId="{A6CE5D89-95C6-43A3-BA09-F2B2C4ED3D8B}" srcId="{DFD9CED5-F13F-48C6-A92A-75583ED6BCBD}" destId="{B32795D0-E451-4B85-8B4B-B8CA1E45E9FA}" srcOrd="3" destOrd="0" parTransId="{65C4F4DF-92F7-4C8B-980D-16ED74911C1A}" sibTransId="{FDEE70D7-9BAC-4540-B6DC-9186B3473095}"/>
    <dgm:cxn modelId="{5E047A9D-831E-47C2-91B1-391C7A6D0226}" type="presOf" srcId="{F60C2CA0-FFCD-4519-B1FD-5B0A21B904A1}" destId="{26D7BF5F-299B-4303-BFF2-599DB4986EC4}" srcOrd="0" destOrd="0" presId="urn:microsoft.com/office/officeart/2018/2/layout/IconCircleList"/>
    <dgm:cxn modelId="{721F28B9-B3A1-4D4B-99BC-DE507F4548DD}" srcId="{DFD9CED5-F13F-48C6-A92A-75583ED6BCBD}" destId="{315B604A-92E5-4FF1-8BC2-051725866253}" srcOrd="0" destOrd="0" parTransId="{66AE0B01-E22A-4F3F-A07C-D9873AF4B51D}" sibTransId="{5CD0EF57-C921-4D56-BDA2-083FFBDD5999}"/>
    <dgm:cxn modelId="{14D9D4D8-B39F-43B2-9AEA-34F35FB73D1F}" srcId="{DFD9CED5-F13F-48C6-A92A-75583ED6BCBD}" destId="{39FAE953-00D6-49F9-85A7-2C413020318C}" srcOrd="2" destOrd="0" parTransId="{5272326F-D456-4E16-880D-A258CF821940}" sibTransId="{F60C2CA0-FFCD-4519-B1FD-5B0A21B904A1}"/>
    <dgm:cxn modelId="{11B23EE3-8264-4E5C-B8DD-4A2C193E8DA1}" type="presOf" srcId="{B32795D0-E451-4B85-8B4B-B8CA1E45E9FA}" destId="{23F9FCF7-CC59-471E-8B1C-29C7E87C6AF3}" srcOrd="0" destOrd="0" presId="urn:microsoft.com/office/officeart/2018/2/layout/IconCircleList"/>
    <dgm:cxn modelId="{EECF5BE4-4256-48A2-AA88-51AAE1B93019}" type="presOf" srcId="{39FAE953-00D6-49F9-85A7-2C413020318C}" destId="{F5132835-0D96-41DA-9A4A-127B8EA58CC4}" srcOrd="0" destOrd="0" presId="urn:microsoft.com/office/officeart/2018/2/layout/IconCircleList"/>
    <dgm:cxn modelId="{072D9B49-0BD7-432D-8353-BAFAC5D1EECF}" type="presParOf" srcId="{E235681D-A3D0-4577-B588-1E285AEA1740}" destId="{84244F91-490A-4B60-8DCD-79F6145A2077}" srcOrd="0" destOrd="0" presId="urn:microsoft.com/office/officeart/2018/2/layout/IconCircleList"/>
    <dgm:cxn modelId="{B8CE8276-4D34-47F3-89A4-7E245DADFE63}" type="presParOf" srcId="{84244F91-490A-4B60-8DCD-79F6145A2077}" destId="{7CCDBF60-B893-4BBB-8E51-6EFEA519618C}" srcOrd="0" destOrd="0" presId="urn:microsoft.com/office/officeart/2018/2/layout/IconCircleList"/>
    <dgm:cxn modelId="{C9159682-F30D-463C-8919-0D537AAF9F48}" type="presParOf" srcId="{7CCDBF60-B893-4BBB-8E51-6EFEA519618C}" destId="{19154588-8DFE-4CB1-A57F-EB8BF94A89B7}" srcOrd="0" destOrd="0" presId="urn:microsoft.com/office/officeart/2018/2/layout/IconCircleList"/>
    <dgm:cxn modelId="{A625609D-33BF-45D2-95E2-9D45E80B5EBC}" type="presParOf" srcId="{7CCDBF60-B893-4BBB-8E51-6EFEA519618C}" destId="{38342086-A2BF-47FB-977C-67A778E217F2}" srcOrd="1" destOrd="0" presId="urn:microsoft.com/office/officeart/2018/2/layout/IconCircleList"/>
    <dgm:cxn modelId="{88847E0D-6EAE-4DE2-A96E-1A56E04CE1A1}" type="presParOf" srcId="{7CCDBF60-B893-4BBB-8E51-6EFEA519618C}" destId="{02DEE4AC-5F84-4964-8D23-2538966FEF6C}" srcOrd="2" destOrd="0" presId="urn:microsoft.com/office/officeart/2018/2/layout/IconCircleList"/>
    <dgm:cxn modelId="{10EBEA45-ADAA-41BD-90CA-37D7DC3547C9}" type="presParOf" srcId="{7CCDBF60-B893-4BBB-8E51-6EFEA519618C}" destId="{3E365E8B-8D97-48DB-8D73-EAFF2680D6B6}" srcOrd="3" destOrd="0" presId="urn:microsoft.com/office/officeart/2018/2/layout/IconCircleList"/>
    <dgm:cxn modelId="{58A90006-C59F-406F-8B1A-0445CF1F1658}" type="presParOf" srcId="{84244F91-490A-4B60-8DCD-79F6145A2077}" destId="{2151A36C-2E13-4305-9F4A-B7914C787120}" srcOrd="1" destOrd="0" presId="urn:microsoft.com/office/officeart/2018/2/layout/IconCircleList"/>
    <dgm:cxn modelId="{437DCEA0-60C1-4B23-A91B-882CE9841AC4}" type="presParOf" srcId="{84244F91-490A-4B60-8DCD-79F6145A2077}" destId="{90164B53-76C6-4ABA-9730-84C793E7192E}" srcOrd="2" destOrd="0" presId="urn:microsoft.com/office/officeart/2018/2/layout/IconCircleList"/>
    <dgm:cxn modelId="{80FAF8E7-2B30-42FA-A2B0-353ED77C3762}" type="presParOf" srcId="{90164B53-76C6-4ABA-9730-84C793E7192E}" destId="{C6F3C9A5-D7EB-4FED-8F6D-277BF6EAF438}" srcOrd="0" destOrd="0" presId="urn:microsoft.com/office/officeart/2018/2/layout/IconCircleList"/>
    <dgm:cxn modelId="{D57663C7-3BAF-4599-9FD3-501B4B01A603}" type="presParOf" srcId="{90164B53-76C6-4ABA-9730-84C793E7192E}" destId="{B6075C99-D878-4A0C-B0BE-43B3F9403BD3}" srcOrd="1" destOrd="0" presId="urn:microsoft.com/office/officeart/2018/2/layout/IconCircleList"/>
    <dgm:cxn modelId="{D0E5555A-FD62-4CCF-95D4-E6994CD17459}" type="presParOf" srcId="{90164B53-76C6-4ABA-9730-84C793E7192E}" destId="{AB8A5269-5494-4301-B040-1C9FB4FB3F90}" srcOrd="2" destOrd="0" presId="urn:microsoft.com/office/officeart/2018/2/layout/IconCircleList"/>
    <dgm:cxn modelId="{C4744620-F1E5-4F3B-BCEA-A72C6ED73A18}" type="presParOf" srcId="{90164B53-76C6-4ABA-9730-84C793E7192E}" destId="{3F8491C6-4B5B-41CE-9FDD-D91644F78BAD}" srcOrd="3" destOrd="0" presId="urn:microsoft.com/office/officeart/2018/2/layout/IconCircleList"/>
    <dgm:cxn modelId="{E16D037E-47A3-4337-86C8-40D3B2CD295E}" type="presParOf" srcId="{84244F91-490A-4B60-8DCD-79F6145A2077}" destId="{73BBC1FF-A127-4E42-A47C-2F8DBC116EB7}" srcOrd="3" destOrd="0" presId="urn:microsoft.com/office/officeart/2018/2/layout/IconCircleList"/>
    <dgm:cxn modelId="{6371CD9A-E86E-4A22-BF39-4600F77886EF}" type="presParOf" srcId="{84244F91-490A-4B60-8DCD-79F6145A2077}" destId="{FC70028D-C3C2-4BEA-98E9-6EFFF7631F93}" srcOrd="4" destOrd="0" presId="urn:microsoft.com/office/officeart/2018/2/layout/IconCircleList"/>
    <dgm:cxn modelId="{403AEF2C-7E52-465B-8504-C5ECF5130FD3}" type="presParOf" srcId="{FC70028D-C3C2-4BEA-98E9-6EFFF7631F93}" destId="{2E229F9E-6E63-411B-A068-23EE60E79DF8}" srcOrd="0" destOrd="0" presId="urn:microsoft.com/office/officeart/2018/2/layout/IconCircleList"/>
    <dgm:cxn modelId="{5A242AA9-58FF-4556-8552-6A1494EF0EEC}" type="presParOf" srcId="{FC70028D-C3C2-4BEA-98E9-6EFFF7631F93}" destId="{8C1AC0B1-7BE7-4EB1-9272-7D5136FA2AEA}" srcOrd="1" destOrd="0" presId="urn:microsoft.com/office/officeart/2018/2/layout/IconCircleList"/>
    <dgm:cxn modelId="{2F8582EA-8F82-44CA-BF61-D6BA5E55CCBC}" type="presParOf" srcId="{FC70028D-C3C2-4BEA-98E9-6EFFF7631F93}" destId="{A4EAC15D-6888-4758-8BC1-5B5ED06531DC}" srcOrd="2" destOrd="0" presId="urn:microsoft.com/office/officeart/2018/2/layout/IconCircleList"/>
    <dgm:cxn modelId="{3562ACC1-EB4F-4DC0-9DF3-C2ECE89E3ED0}" type="presParOf" srcId="{FC70028D-C3C2-4BEA-98E9-6EFFF7631F93}" destId="{F5132835-0D96-41DA-9A4A-127B8EA58CC4}" srcOrd="3" destOrd="0" presId="urn:microsoft.com/office/officeart/2018/2/layout/IconCircleList"/>
    <dgm:cxn modelId="{D8A38BF5-2582-41D4-B26E-25BAE4AD4EAC}" type="presParOf" srcId="{84244F91-490A-4B60-8DCD-79F6145A2077}" destId="{26D7BF5F-299B-4303-BFF2-599DB4986EC4}" srcOrd="5" destOrd="0" presId="urn:microsoft.com/office/officeart/2018/2/layout/IconCircleList"/>
    <dgm:cxn modelId="{2DADA535-263C-4B41-98B2-9F2AF5CFE2DF}" type="presParOf" srcId="{84244F91-490A-4B60-8DCD-79F6145A2077}" destId="{5CB58109-1C86-46A7-863A-834A61277DC0}" srcOrd="6" destOrd="0" presId="urn:microsoft.com/office/officeart/2018/2/layout/IconCircleList"/>
    <dgm:cxn modelId="{EA4FDBEB-2191-494E-A0EE-CF6E27AE9F9D}" type="presParOf" srcId="{5CB58109-1C86-46A7-863A-834A61277DC0}" destId="{6044AB19-25D5-4214-8A18-CA4754EC5A2C}" srcOrd="0" destOrd="0" presId="urn:microsoft.com/office/officeart/2018/2/layout/IconCircleList"/>
    <dgm:cxn modelId="{C10C0BEE-D64D-418D-9BF4-93A542858398}" type="presParOf" srcId="{5CB58109-1C86-46A7-863A-834A61277DC0}" destId="{32A85CC8-F048-453E-B3D8-98DCC51E735B}" srcOrd="1" destOrd="0" presId="urn:microsoft.com/office/officeart/2018/2/layout/IconCircleList"/>
    <dgm:cxn modelId="{726DA8AF-F250-4847-A0A5-1698AB50F164}" type="presParOf" srcId="{5CB58109-1C86-46A7-863A-834A61277DC0}" destId="{EF066672-AC85-4683-90C1-959A12FBCD5E}" srcOrd="2" destOrd="0" presId="urn:microsoft.com/office/officeart/2018/2/layout/IconCircleList"/>
    <dgm:cxn modelId="{7D2544F1-76A9-4956-8815-BBE047E455B9}" type="presParOf" srcId="{5CB58109-1C86-46A7-863A-834A61277DC0}" destId="{23F9FCF7-CC59-471E-8B1C-29C7E87C6AF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54588-8DFE-4CB1-A57F-EB8BF94A89B7}">
      <dsp:nvSpPr>
        <dsp:cNvPr id="0" name=""/>
        <dsp:cNvSpPr/>
      </dsp:nvSpPr>
      <dsp:spPr>
        <a:xfrm>
          <a:off x="212335" y="1004582"/>
          <a:ext cx="1335915" cy="133591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342086-A2BF-47FB-977C-67A778E217F2}">
      <dsp:nvSpPr>
        <dsp:cNvPr id="0" name=""/>
        <dsp:cNvSpPr/>
      </dsp:nvSpPr>
      <dsp:spPr>
        <a:xfrm>
          <a:off x="492877" y="1285124"/>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365E8B-8D97-48DB-8D73-EAFF2680D6B6}">
      <dsp:nvSpPr>
        <dsp:cNvPr id="0" name=""/>
        <dsp:cNvSpPr/>
      </dsp:nvSpPr>
      <dsp:spPr>
        <a:xfrm>
          <a:off x="1834517" y="100458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Review of GAD mandates and reporting requirements</a:t>
          </a:r>
        </a:p>
      </dsp:txBody>
      <dsp:txXfrm>
        <a:off x="1834517" y="1004582"/>
        <a:ext cx="3148942" cy="1335915"/>
      </dsp:txXfrm>
    </dsp:sp>
    <dsp:sp modelId="{C6F3C9A5-D7EB-4FED-8F6D-277BF6EAF438}">
      <dsp:nvSpPr>
        <dsp:cNvPr id="0" name=""/>
        <dsp:cNvSpPr/>
      </dsp:nvSpPr>
      <dsp:spPr>
        <a:xfrm>
          <a:off x="5532139" y="1004582"/>
          <a:ext cx="1335915" cy="133591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075C99-D878-4A0C-B0BE-43B3F9403BD3}">
      <dsp:nvSpPr>
        <dsp:cNvPr id="0" name=""/>
        <dsp:cNvSpPr/>
      </dsp:nvSpPr>
      <dsp:spPr>
        <a:xfrm>
          <a:off x="5812681" y="1285124"/>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8491C6-4B5B-41CE-9FDD-D91644F78BAD}">
      <dsp:nvSpPr>
        <dsp:cNvPr id="0" name=""/>
        <dsp:cNvSpPr/>
      </dsp:nvSpPr>
      <dsp:spPr>
        <a:xfrm>
          <a:off x="7154322" y="100458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Proper accomplishment reporting vis-à-vis the approved GPB</a:t>
          </a:r>
        </a:p>
      </dsp:txBody>
      <dsp:txXfrm>
        <a:off x="7154322" y="1004582"/>
        <a:ext cx="3148942" cy="1335915"/>
      </dsp:txXfrm>
    </dsp:sp>
    <dsp:sp modelId="{2E229F9E-6E63-411B-A068-23EE60E79DF8}">
      <dsp:nvSpPr>
        <dsp:cNvPr id="0" name=""/>
        <dsp:cNvSpPr/>
      </dsp:nvSpPr>
      <dsp:spPr>
        <a:xfrm>
          <a:off x="212335" y="3299255"/>
          <a:ext cx="1335915" cy="133591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1AC0B1-7BE7-4EB1-9272-7D5136FA2AEA}">
      <dsp:nvSpPr>
        <dsp:cNvPr id="0" name=""/>
        <dsp:cNvSpPr/>
      </dsp:nvSpPr>
      <dsp:spPr>
        <a:xfrm>
          <a:off x="492877" y="3579797"/>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132835-0D96-41DA-9A4A-127B8EA58CC4}">
      <dsp:nvSpPr>
        <dsp:cNvPr id="0" name=""/>
        <dsp:cNvSpPr/>
      </dsp:nvSpPr>
      <dsp:spPr>
        <a:xfrm>
          <a:off x="1834517" y="3299255"/>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Utilization of GAD tools and templates</a:t>
          </a:r>
        </a:p>
      </dsp:txBody>
      <dsp:txXfrm>
        <a:off x="1834517" y="3299255"/>
        <a:ext cx="3148942" cy="1335915"/>
      </dsp:txXfrm>
    </dsp:sp>
    <dsp:sp modelId="{6044AB19-25D5-4214-8A18-CA4754EC5A2C}">
      <dsp:nvSpPr>
        <dsp:cNvPr id="0" name=""/>
        <dsp:cNvSpPr/>
      </dsp:nvSpPr>
      <dsp:spPr>
        <a:xfrm>
          <a:off x="5532139" y="3299255"/>
          <a:ext cx="1335915" cy="133591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A85CC8-F048-453E-B3D8-98DCC51E735B}">
      <dsp:nvSpPr>
        <dsp:cNvPr id="0" name=""/>
        <dsp:cNvSpPr/>
      </dsp:nvSpPr>
      <dsp:spPr>
        <a:xfrm>
          <a:off x="5812681" y="3579797"/>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F9FCF7-CC59-471E-8B1C-29C7E87C6AF3}">
      <dsp:nvSpPr>
        <dsp:cNvPr id="0" name=""/>
        <dsp:cNvSpPr/>
      </dsp:nvSpPr>
      <dsp:spPr>
        <a:xfrm>
          <a:off x="7154322" y="3299255"/>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Common observations and areas for improvement based on previous submissions</a:t>
          </a:r>
        </a:p>
      </dsp:txBody>
      <dsp:txXfrm>
        <a:off x="7154322" y="3299255"/>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88428D-85C6-484B-A33E-270BC0AB9344}" type="datetimeFigureOut">
              <a:rPr lang="en-PH" smtClean="0"/>
              <a:t>25/01/2026</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213C5F-22F1-40A2-8394-A62305A79CDB}" type="slidenum">
              <a:rPr lang="en-PH" smtClean="0"/>
              <a:t>‹#›</a:t>
            </a:fld>
            <a:endParaRPr lang="en-PH"/>
          </a:p>
        </p:txBody>
      </p:sp>
    </p:spTree>
    <p:extLst>
      <p:ext uri="{BB962C8B-B14F-4D97-AF65-F5344CB8AC3E}">
        <p14:creationId xmlns:p14="http://schemas.microsoft.com/office/powerpoint/2010/main" val="2092851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RA 9710</a:t>
            </a:r>
            <a:r>
              <a:rPr lang="en-US" dirty="0"/>
              <a:t> establishes </a:t>
            </a:r>
            <a:r>
              <a:rPr lang="en-US" i="1" dirty="0"/>
              <a:t>why</a:t>
            </a:r>
            <a:r>
              <a:rPr lang="en-US" dirty="0"/>
              <a:t> GAD is mandatory,</a:t>
            </a:r>
          </a:p>
          <a:p>
            <a:pPr>
              <a:buNone/>
            </a:pPr>
            <a:r>
              <a:rPr lang="en-US" b="1" dirty="0"/>
              <a:t>DepEd Order No. 32, s. 2017</a:t>
            </a:r>
            <a:r>
              <a:rPr lang="en-US" dirty="0"/>
              <a:t> explains </a:t>
            </a:r>
            <a:r>
              <a:rPr lang="en-US" i="1" dirty="0"/>
              <a:t>how</a:t>
            </a:r>
            <a:r>
              <a:rPr lang="en-US" dirty="0"/>
              <a:t> DepEd must implement GAD, and</a:t>
            </a:r>
          </a:p>
          <a:p>
            <a:pPr>
              <a:buNone/>
            </a:pPr>
            <a:r>
              <a:rPr lang="en-US" b="1" dirty="0"/>
              <a:t>PCW–DBM–NEDA JMC 2012-01</a:t>
            </a:r>
            <a:r>
              <a:rPr lang="en-US" dirty="0"/>
              <a:t> defines </a:t>
            </a:r>
            <a:r>
              <a:rPr lang="en-US" i="1" dirty="0"/>
              <a:t>what documents</a:t>
            </a:r>
            <a:r>
              <a:rPr lang="en-US" dirty="0"/>
              <a:t> must be prepared and submitted.</a:t>
            </a:r>
          </a:p>
          <a:p>
            <a:endParaRPr lang="en-PH" dirty="0"/>
          </a:p>
        </p:txBody>
      </p:sp>
      <p:sp>
        <p:nvSpPr>
          <p:cNvPr id="4" name="Slide Number Placeholder 3"/>
          <p:cNvSpPr>
            <a:spLocks noGrp="1"/>
          </p:cNvSpPr>
          <p:nvPr>
            <p:ph type="sldNum" sz="quarter" idx="5"/>
          </p:nvPr>
        </p:nvSpPr>
        <p:spPr/>
        <p:txBody>
          <a:bodyPr/>
          <a:lstStyle/>
          <a:p>
            <a:fld id="{A3213C5F-22F1-40A2-8394-A62305A79CDB}" type="slidenum">
              <a:rPr lang="en-PH" smtClean="0"/>
              <a:t>3</a:t>
            </a:fld>
            <a:endParaRPr lang="en-PH"/>
          </a:p>
        </p:txBody>
      </p:sp>
    </p:spTree>
    <p:extLst>
      <p:ext uri="{BB962C8B-B14F-4D97-AF65-F5344CB8AC3E}">
        <p14:creationId xmlns:p14="http://schemas.microsoft.com/office/powerpoint/2010/main" val="1937152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BE5A5-CA46-EB0E-7E11-9256EE50EA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2D7779C7-3E53-7E13-550F-8CC6614532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587EA50A-4E0B-4BAF-1429-6160DD453298}"/>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5" name="Footer Placeholder 4">
            <a:extLst>
              <a:ext uri="{FF2B5EF4-FFF2-40B4-BE49-F238E27FC236}">
                <a16:creationId xmlns:a16="http://schemas.microsoft.com/office/drawing/2014/main" id="{DF55DC5C-B192-A736-DD86-A4BC7340CE6B}"/>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5DCB6503-3F61-5B19-2A25-4EE239E3D0C5}"/>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1533492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A8802-EDA3-FF87-A5BB-1BA058D549D5}"/>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72762A56-DDA4-303F-5B04-EDC7B3E5DE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3793DE70-7FD6-F719-008C-F3B3F8ED50BB}"/>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5" name="Footer Placeholder 4">
            <a:extLst>
              <a:ext uri="{FF2B5EF4-FFF2-40B4-BE49-F238E27FC236}">
                <a16:creationId xmlns:a16="http://schemas.microsoft.com/office/drawing/2014/main" id="{AFF29FC0-67F9-4005-B3FF-42E80525E5C3}"/>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95B804E1-9D20-6F44-8183-F9A65EE2BAC0}"/>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2215463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E00FF-38A3-067C-D954-6EDA912F0A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F609F44B-6EF6-E6EF-68CA-5B5518B625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204CF2-F710-EEB1-B2D9-FBB01EC9B7E0}"/>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5" name="Footer Placeholder 4">
            <a:extLst>
              <a:ext uri="{FF2B5EF4-FFF2-40B4-BE49-F238E27FC236}">
                <a16:creationId xmlns:a16="http://schemas.microsoft.com/office/drawing/2014/main" id="{FD19C62B-1382-178D-533E-D30167508961}"/>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ACD8988F-0C3D-7270-A8AA-6D552CEF51B3}"/>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2083596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555AD-8306-1EF3-E49D-76EA940C5202}"/>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A5DCF9F2-D123-AC0F-7272-7EE674D2A2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403603A7-1968-86A9-E26A-F692119939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DF657C15-A094-7E89-AF0F-2E412B56AE6C}"/>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6" name="Footer Placeholder 5">
            <a:extLst>
              <a:ext uri="{FF2B5EF4-FFF2-40B4-BE49-F238E27FC236}">
                <a16:creationId xmlns:a16="http://schemas.microsoft.com/office/drawing/2014/main" id="{501A18B5-DCDF-D409-ED76-02D68B44C611}"/>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A8A9DA75-2A7D-548D-3302-8207C9EEFC14}"/>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104896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1FEA-4BFE-C133-649A-C30D050415C1}"/>
              </a:ext>
            </a:extLst>
          </p:cNvPr>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8B186CA6-04F4-B115-CA66-C6FF2160DE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FF7A9E-91DB-4977-F7E6-16216F6E6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C1371B9D-9519-B166-88CB-96DCAC5901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44BA75-8F8C-3BE0-DEBE-EB6FBF3656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4A1CA5F7-F01A-1390-6BC1-2D166C9C7683}"/>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8" name="Footer Placeholder 7">
            <a:extLst>
              <a:ext uri="{FF2B5EF4-FFF2-40B4-BE49-F238E27FC236}">
                <a16:creationId xmlns:a16="http://schemas.microsoft.com/office/drawing/2014/main" id="{264B0B7D-6819-FD76-BFC1-F9233232B114}"/>
              </a:ext>
            </a:extLst>
          </p:cNvPr>
          <p:cNvSpPr>
            <a:spLocks noGrp="1"/>
          </p:cNvSpPr>
          <p:nvPr>
            <p:ph type="ftr" sz="quarter" idx="11"/>
          </p:nvPr>
        </p:nvSpPr>
        <p:spPr/>
        <p:txBody>
          <a:bodyPr/>
          <a:lstStyle/>
          <a:p>
            <a:endParaRPr lang="en-PH"/>
          </a:p>
        </p:txBody>
      </p:sp>
      <p:sp>
        <p:nvSpPr>
          <p:cNvPr id="9" name="Slide Number Placeholder 8">
            <a:extLst>
              <a:ext uri="{FF2B5EF4-FFF2-40B4-BE49-F238E27FC236}">
                <a16:creationId xmlns:a16="http://schemas.microsoft.com/office/drawing/2014/main" id="{529AA096-4E27-9E86-CC93-E6C00F0D1F7B}"/>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260411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DDABB-627B-B755-7A38-45F160DE38B9}"/>
              </a:ext>
            </a:extLst>
          </p:cNvPr>
          <p:cNvSpPr>
            <a:spLocks noGrp="1"/>
          </p:cNvSpPr>
          <p:nvPr>
            <p:ph type="title"/>
          </p:nvPr>
        </p:nvSpPr>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822E6124-55AB-527F-8B97-5C4AC0092763}"/>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4" name="Footer Placeholder 3">
            <a:extLst>
              <a:ext uri="{FF2B5EF4-FFF2-40B4-BE49-F238E27FC236}">
                <a16:creationId xmlns:a16="http://schemas.microsoft.com/office/drawing/2014/main" id="{ED77216B-9994-1C99-8A76-9E06C9F8DA5F}"/>
              </a:ext>
            </a:extLst>
          </p:cNvPr>
          <p:cNvSpPr>
            <a:spLocks noGrp="1"/>
          </p:cNvSpPr>
          <p:nvPr>
            <p:ph type="ftr" sz="quarter" idx="11"/>
          </p:nvPr>
        </p:nvSpPr>
        <p:spPr/>
        <p:txBody>
          <a:bodyPr/>
          <a:lstStyle/>
          <a:p>
            <a:endParaRPr lang="en-PH"/>
          </a:p>
        </p:txBody>
      </p:sp>
      <p:sp>
        <p:nvSpPr>
          <p:cNvPr id="5" name="Slide Number Placeholder 4">
            <a:extLst>
              <a:ext uri="{FF2B5EF4-FFF2-40B4-BE49-F238E27FC236}">
                <a16:creationId xmlns:a16="http://schemas.microsoft.com/office/drawing/2014/main" id="{EB2DFE9C-F915-1B18-1EED-FB7457107BCD}"/>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220573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4DAE80-F028-84DD-C6FF-275399CF6480}"/>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3" name="Footer Placeholder 2">
            <a:extLst>
              <a:ext uri="{FF2B5EF4-FFF2-40B4-BE49-F238E27FC236}">
                <a16:creationId xmlns:a16="http://schemas.microsoft.com/office/drawing/2014/main" id="{F0A2276B-FC92-7E3C-7B7E-1FF27B7867B6}"/>
              </a:ext>
            </a:extLst>
          </p:cNvPr>
          <p:cNvSpPr>
            <a:spLocks noGrp="1"/>
          </p:cNvSpPr>
          <p:nvPr>
            <p:ph type="ftr" sz="quarter" idx="11"/>
          </p:nvPr>
        </p:nvSpPr>
        <p:spPr/>
        <p:txBody>
          <a:bodyPr/>
          <a:lstStyle/>
          <a:p>
            <a:endParaRPr lang="en-PH"/>
          </a:p>
        </p:txBody>
      </p:sp>
      <p:sp>
        <p:nvSpPr>
          <p:cNvPr id="4" name="Slide Number Placeholder 3">
            <a:extLst>
              <a:ext uri="{FF2B5EF4-FFF2-40B4-BE49-F238E27FC236}">
                <a16:creationId xmlns:a16="http://schemas.microsoft.com/office/drawing/2014/main" id="{8AE19F1A-7317-D3E8-255B-300B8EB60B5E}"/>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2444747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BDB43-90C6-709D-67D7-2EA74742FA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16732F56-16F5-B924-0319-6A7378EB85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4B328E63-81B7-9DB6-1D41-5AA042AF26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A07650-3630-30DA-EA3A-862318A8E871}"/>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6" name="Footer Placeholder 5">
            <a:extLst>
              <a:ext uri="{FF2B5EF4-FFF2-40B4-BE49-F238E27FC236}">
                <a16:creationId xmlns:a16="http://schemas.microsoft.com/office/drawing/2014/main" id="{9994765D-5987-D00D-7273-37BF619FC58A}"/>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9C4E7104-72EA-2B05-3BE1-57403E64FFFB}"/>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1122214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F0C2-B105-01CA-66C4-459AA37213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1B70F252-D6FC-F53F-DD23-B79562EB17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a:extLst>
              <a:ext uri="{FF2B5EF4-FFF2-40B4-BE49-F238E27FC236}">
                <a16:creationId xmlns:a16="http://schemas.microsoft.com/office/drawing/2014/main" id="{C557F4C3-5538-4A65-D2CE-106A8AAA7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206DC-E93C-9653-1A0F-6E98127171A9}"/>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6" name="Footer Placeholder 5">
            <a:extLst>
              <a:ext uri="{FF2B5EF4-FFF2-40B4-BE49-F238E27FC236}">
                <a16:creationId xmlns:a16="http://schemas.microsoft.com/office/drawing/2014/main" id="{3D9812CE-C277-077A-59C0-02DBED02DB31}"/>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FD5D57C6-84B3-A658-169C-89A271F75735}"/>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2003131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9CA9-219E-4EBB-B4DB-744054D44630}"/>
              </a:ext>
            </a:extLst>
          </p:cNvPr>
          <p:cNvSpPr>
            <a:spLocks noGrp="1"/>
          </p:cNvSpPr>
          <p:nvPr>
            <p:ph type="title"/>
          </p:nvPr>
        </p:nvSpPr>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81088F4D-AA49-6DDB-0718-5E8200E44D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E3C4FF8D-4768-870B-C40B-614EA815EDA8}"/>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5" name="Footer Placeholder 4">
            <a:extLst>
              <a:ext uri="{FF2B5EF4-FFF2-40B4-BE49-F238E27FC236}">
                <a16:creationId xmlns:a16="http://schemas.microsoft.com/office/drawing/2014/main" id="{A223C1F8-648B-BD03-B2F8-18F7FFD0CC27}"/>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9211EA28-BEA6-1695-4A3E-28E6BF3DA186}"/>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4209751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9296B8-9141-4405-B077-2E56FE7D86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13389FBD-3B0B-1327-1266-4E3BE57B6D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B6980842-76F6-A5F6-5974-690A269543BE}"/>
              </a:ext>
            </a:extLst>
          </p:cNvPr>
          <p:cNvSpPr>
            <a:spLocks noGrp="1"/>
          </p:cNvSpPr>
          <p:nvPr>
            <p:ph type="dt" sz="half" idx="10"/>
          </p:nvPr>
        </p:nvSpPr>
        <p:spPr/>
        <p:txBody>
          <a:bodyPr/>
          <a:lstStyle/>
          <a:p>
            <a:fld id="{1AD8D576-A591-4F6D-80E8-E6B27D07B0F2}" type="datetimeFigureOut">
              <a:rPr lang="en-PH" smtClean="0"/>
              <a:t>25/01/2026</a:t>
            </a:fld>
            <a:endParaRPr lang="en-PH"/>
          </a:p>
        </p:txBody>
      </p:sp>
      <p:sp>
        <p:nvSpPr>
          <p:cNvPr id="5" name="Footer Placeholder 4">
            <a:extLst>
              <a:ext uri="{FF2B5EF4-FFF2-40B4-BE49-F238E27FC236}">
                <a16:creationId xmlns:a16="http://schemas.microsoft.com/office/drawing/2014/main" id="{9947459C-8D91-60F0-E996-80783376DAC9}"/>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CBF0EBD3-D856-4D1D-ED0E-E3AEB7AE047C}"/>
              </a:ext>
            </a:extLst>
          </p:cNvPr>
          <p:cNvSpPr>
            <a:spLocks noGrp="1"/>
          </p:cNvSpPr>
          <p:nvPr>
            <p:ph type="sldNum" sz="quarter" idx="12"/>
          </p:nvPr>
        </p:nvSpPr>
        <p:spPr/>
        <p:txBody>
          <a:bodyPr/>
          <a:lstStyle/>
          <a:p>
            <a:fld id="{5A26F19C-7B0D-4980-B814-0320F9328CA6}" type="slidenum">
              <a:rPr lang="en-PH" smtClean="0"/>
              <a:t>‹#›</a:t>
            </a:fld>
            <a:endParaRPr lang="en-PH"/>
          </a:p>
        </p:txBody>
      </p:sp>
    </p:spTree>
    <p:extLst>
      <p:ext uri="{BB962C8B-B14F-4D97-AF65-F5344CB8AC3E}">
        <p14:creationId xmlns:p14="http://schemas.microsoft.com/office/powerpoint/2010/main" val="645936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0DC85B-AA22-4438-2547-91FA89EF26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0BA7B23F-963A-A6EA-378C-8C16BAC53E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D28DCF3A-234A-23ED-BD45-12F045A744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D8D576-A591-4F6D-80E8-E6B27D07B0F2}" type="datetimeFigureOut">
              <a:rPr lang="en-PH" smtClean="0"/>
              <a:t>25/01/2026</a:t>
            </a:fld>
            <a:endParaRPr lang="en-PH"/>
          </a:p>
        </p:txBody>
      </p:sp>
      <p:sp>
        <p:nvSpPr>
          <p:cNvPr id="5" name="Footer Placeholder 4">
            <a:extLst>
              <a:ext uri="{FF2B5EF4-FFF2-40B4-BE49-F238E27FC236}">
                <a16:creationId xmlns:a16="http://schemas.microsoft.com/office/drawing/2014/main" id="{387EEFB0-5C2A-D371-CB6F-C3E5C746F7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PH"/>
          </a:p>
        </p:txBody>
      </p:sp>
      <p:sp>
        <p:nvSpPr>
          <p:cNvPr id="6" name="Slide Number Placeholder 5">
            <a:extLst>
              <a:ext uri="{FF2B5EF4-FFF2-40B4-BE49-F238E27FC236}">
                <a16:creationId xmlns:a16="http://schemas.microsoft.com/office/drawing/2014/main" id="{FE5EF8A6-9BC4-99A5-3A0F-04AE0A1EED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26F19C-7B0D-4980-B814-0320F9328CA6}" type="slidenum">
              <a:rPr lang="en-PH" smtClean="0"/>
              <a:t>‹#›</a:t>
            </a:fld>
            <a:endParaRPr lang="en-PH"/>
          </a:p>
        </p:txBody>
      </p:sp>
    </p:spTree>
    <p:extLst>
      <p:ext uri="{BB962C8B-B14F-4D97-AF65-F5344CB8AC3E}">
        <p14:creationId xmlns:p14="http://schemas.microsoft.com/office/powerpoint/2010/main" val="916997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0"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4" name="Freeform: Shape 13">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Freeform: Shape 14">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Freeform: Shape 15">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2CAE603-3E12-189A-B68B-00D3A0661FBE}"/>
              </a:ext>
            </a:extLst>
          </p:cNvPr>
          <p:cNvSpPr>
            <a:spLocks noGrp="1"/>
          </p:cNvSpPr>
          <p:nvPr>
            <p:ph type="ctrTitle"/>
          </p:nvPr>
        </p:nvSpPr>
        <p:spPr>
          <a:xfrm>
            <a:off x="789708" y="666351"/>
            <a:ext cx="10558405" cy="3044335"/>
          </a:xfrm>
        </p:spPr>
        <p:txBody>
          <a:bodyPr anchor="b">
            <a:normAutofit/>
          </a:bodyPr>
          <a:lstStyle/>
          <a:p>
            <a:r>
              <a:rPr lang="en-US" sz="4100">
                <a:solidFill>
                  <a:schemeClr val="bg1"/>
                </a:solidFill>
                <a:latin typeface="Bookman Old Style" panose="02050604050505020204" pitchFamily="18" charset="0"/>
              </a:rPr>
              <a:t>ORIENTATION ON THE PREPARATION AND SUBMISSION OF THE GAD ACCOMPLISHMENT REPORT (GAR) FOR FISCAL YEAR 2025</a:t>
            </a:r>
            <a:endParaRPr lang="en-PH" sz="410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4064820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9BECE5C-0E7B-D923-0E06-F5C71840E82B}"/>
              </a:ext>
            </a:extLst>
          </p:cNvPr>
          <p:cNvGraphicFramePr>
            <a:graphicFrameLocks noGrp="1"/>
          </p:cNvGraphicFramePr>
          <p:nvPr>
            <p:ph idx="1"/>
            <p:extLst>
              <p:ext uri="{D42A27DB-BD31-4B8C-83A1-F6EECF244321}">
                <p14:modId xmlns:p14="http://schemas.microsoft.com/office/powerpoint/2010/main" val="1097329806"/>
              </p:ext>
            </p:extLst>
          </p:nvPr>
        </p:nvGraphicFramePr>
        <p:xfrm>
          <a:off x="838200" y="537210"/>
          <a:ext cx="10515600" cy="5639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8095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28C4F-B594-8824-5187-ABCA6D8FBF5D}"/>
              </a:ext>
            </a:extLst>
          </p:cNvPr>
          <p:cNvSpPr>
            <a:spLocks noGrp="1"/>
          </p:cNvSpPr>
          <p:nvPr>
            <p:ph type="title"/>
          </p:nvPr>
        </p:nvSpPr>
        <p:spPr>
          <a:xfrm>
            <a:off x="529590" y="170815"/>
            <a:ext cx="4933950" cy="583565"/>
          </a:xfrm>
        </p:spPr>
        <p:txBody>
          <a:bodyPr>
            <a:normAutofit fontScale="90000"/>
          </a:bodyPr>
          <a:lstStyle/>
          <a:p>
            <a:r>
              <a:rPr lang="en-PH" dirty="0"/>
              <a:t>GAD Mandates</a:t>
            </a:r>
          </a:p>
        </p:txBody>
      </p:sp>
      <p:graphicFrame>
        <p:nvGraphicFramePr>
          <p:cNvPr id="4" name="Content Placeholder 3">
            <a:extLst>
              <a:ext uri="{FF2B5EF4-FFF2-40B4-BE49-F238E27FC236}">
                <a16:creationId xmlns:a16="http://schemas.microsoft.com/office/drawing/2014/main" id="{5301E6A4-4044-F382-3717-5EC81CC1C7AA}"/>
              </a:ext>
            </a:extLst>
          </p:cNvPr>
          <p:cNvGraphicFramePr>
            <a:graphicFrameLocks noGrp="1"/>
          </p:cNvGraphicFramePr>
          <p:nvPr>
            <p:ph idx="1"/>
            <p:extLst>
              <p:ext uri="{D42A27DB-BD31-4B8C-83A1-F6EECF244321}">
                <p14:modId xmlns:p14="http://schemas.microsoft.com/office/powerpoint/2010/main" val="2618325862"/>
              </p:ext>
            </p:extLst>
          </p:nvPr>
        </p:nvGraphicFramePr>
        <p:xfrm>
          <a:off x="205740" y="754379"/>
          <a:ext cx="11704320" cy="5932805"/>
        </p:xfrm>
        <a:graphic>
          <a:graphicData uri="http://schemas.openxmlformats.org/drawingml/2006/table">
            <a:tbl>
              <a:tblPr firstRow="1" bandRow="1">
                <a:tableStyleId>{5C22544A-7EE6-4342-B048-85BDC9FD1C3A}</a:tableStyleId>
              </a:tblPr>
              <a:tblGrid>
                <a:gridCol w="1891350">
                  <a:extLst>
                    <a:ext uri="{9D8B030D-6E8A-4147-A177-3AD203B41FA5}">
                      <a16:colId xmlns:a16="http://schemas.microsoft.com/office/drawing/2014/main" val="56411542"/>
                    </a:ext>
                  </a:extLst>
                </a:gridCol>
                <a:gridCol w="2379030">
                  <a:extLst>
                    <a:ext uri="{9D8B030D-6E8A-4147-A177-3AD203B41FA5}">
                      <a16:colId xmlns:a16="http://schemas.microsoft.com/office/drawing/2014/main" val="279885126"/>
                    </a:ext>
                  </a:extLst>
                </a:gridCol>
                <a:gridCol w="2022812">
                  <a:extLst>
                    <a:ext uri="{9D8B030D-6E8A-4147-A177-3AD203B41FA5}">
                      <a16:colId xmlns:a16="http://schemas.microsoft.com/office/drawing/2014/main" val="3234639792"/>
                    </a:ext>
                  </a:extLst>
                </a:gridCol>
                <a:gridCol w="5411128">
                  <a:extLst>
                    <a:ext uri="{9D8B030D-6E8A-4147-A177-3AD203B41FA5}">
                      <a16:colId xmlns:a16="http://schemas.microsoft.com/office/drawing/2014/main" val="980576212"/>
                    </a:ext>
                  </a:extLst>
                </a:gridCol>
              </a:tblGrid>
              <a:tr h="738713">
                <a:tc>
                  <a:txBody>
                    <a:bodyPr/>
                    <a:lstStyle/>
                    <a:p>
                      <a:pPr>
                        <a:lnSpc>
                          <a:spcPct val="107000"/>
                        </a:lnSpc>
                        <a:spcAft>
                          <a:spcPts val="800"/>
                        </a:spcAft>
                        <a:buNone/>
                      </a:pP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Issuing Body </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 Issuance</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Focus</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Key Mandate </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17376452"/>
                  </a:ext>
                </a:extLst>
              </a:tr>
              <a:tr h="1854940">
                <a:tc>
                  <a:txBody>
                    <a:bodyPr/>
                    <a:lstStyle/>
                    <a:p>
                      <a:pPr>
                        <a:lnSpc>
                          <a:spcPct val="107000"/>
                        </a:lnSpc>
                        <a:spcAft>
                          <a:spcPts val="800"/>
                        </a:spcAft>
                        <a:buNone/>
                      </a:pP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Philippine Commission on Women (PCW)</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Republic Act No. 9710 (Magna Carta of Women)</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kern="100" dirty="0">
                          <a:effectLst/>
                          <a:latin typeface="Bookman Old Style" panose="02050604050505020204" pitchFamily="18" charset="0"/>
                          <a:ea typeface="Calibri" panose="020F0502020204030204" pitchFamily="34" charset="0"/>
                          <a:cs typeface="Times New Roman" panose="02020603050405020304" pitchFamily="18" charset="0"/>
                        </a:rPr>
                        <a:t>Gender mainstreaming in all government agencies</a:t>
                      </a:r>
                    </a:p>
                  </a:txBody>
                  <a:tcPr marL="9525" marR="9525" marT="9525" marB="9525" anchor="ctr"/>
                </a:tc>
                <a:tc>
                  <a:txBody>
                    <a:bodyPr/>
                    <a:lstStyle/>
                    <a:p>
                      <a:pPr>
                        <a:lnSpc>
                          <a:spcPct val="107000"/>
                        </a:lnSpc>
                        <a:spcAft>
                          <a:spcPts val="800"/>
                        </a:spcAft>
                        <a:buNone/>
                      </a:pPr>
                      <a:r>
                        <a:rPr lang="en-PH" sz="2000" i="1" kern="100" dirty="0">
                          <a:effectLst/>
                          <a:latin typeface="Bookman Old Style" panose="02050604050505020204" pitchFamily="18" charset="0"/>
                          <a:ea typeface="Calibri" panose="020F0502020204030204" pitchFamily="34" charset="0"/>
                          <a:cs typeface="Times New Roman" panose="02020603050405020304" pitchFamily="18" charset="0"/>
                        </a:rPr>
                        <a:t>All government agencies shall adopt gender mainstreaming as a strategy in planning, budgeting, implementation, monitoring, and evaluation of programs, projects, and activities.</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13806976"/>
                  </a:ext>
                </a:extLst>
              </a:tr>
              <a:tr h="1854940">
                <a:tc>
                  <a:txBody>
                    <a:bodyPr/>
                    <a:lstStyle/>
                    <a:p>
                      <a:pPr>
                        <a:lnSpc>
                          <a:spcPct val="107000"/>
                        </a:lnSpc>
                        <a:spcAft>
                          <a:spcPts val="800"/>
                        </a:spcAft>
                        <a:buNone/>
                      </a:pP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Department of Education (DepEd)</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b="1" kern="100">
                          <a:effectLst/>
                          <a:latin typeface="Bookman Old Style" panose="02050604050505020204" pitchFamily="18" charset="0"/>
                          <a:ea typeface="Calibri" panose="020F0502020204030204" pitchFamily="34" charset="0"/>
                          <a:cs typeface="Times New Roman" panose="02020603050405020304" pitchFamily="18" charset="0"/>
                        </a:rPr>
                        <a:t>DepEd Order No. 32, s. 2017</a:t>
                      </a:r>
                      <a:br>
                        <a:rPr lang="en-PH" sz="2000" kern="100">
                          <a:effectLst/>
                          <a:latin typeface="Bookman Old Style" panose="02050604050505020204" pitchFamily="18" charset="0"/>
                          <a:ea typeface="Calibri" panose="020F0502020204030204" pitchFamily="34" charset="0"/>
                          <a:cs typeface="Times New Roman" panose="02020603050405020304" pitchFamily="18" charset="0"/>
                        </a:rPr>
                      </a:br>
                      <a:r>
                        <a:rPr lang="en-PH" sz="2000" i="1" kern="100">
                          <a:effectLst/>
                          <a:latin typeface="Bookman Old Style" panose="02050604050505020204" pitchFamily="18" charset="0"/>
                          <a:ea typeface="Calibri" panose="020F0502020204030204" pitchFamily="34" charset="0"/>
                          <a:cs typeface="Times New Roman" panose="02020603050405020304" pitchFamily="18" charset="0"/>
                        </a:rPr>
                        <a:t>(Gender-Responsive Basic Education Policy)</a:t>
                      </a:r>
                      <a:endParaRPr lang="en-PH" sz="20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kern="100">
                          <a:effectLst/>
                          <a:latin typeface="Bookman Old Style" panose="02050604050505020204" pitchFamily="18" charset="0"/>
                          <a:ea typeface="Calibri" panose="020F0502020204030204" pitchFamily="34" charset="0"/>
                          <a:cs typeface="Times New Roman" panose="02020603050405020304" pitchFamily="18" charset="0"/>
                        </a:rPr>
                        <a:t>Gender-responsive policies and programs in basic education</a:t>
                      </a:r>
                    </a:p>
                  </a:txBody>
                  <a:tcPr marL="9525" marR="9525" marT="9525" marB="9525" anchor="ctr"/>
                </a:tc>
                <a:tc>
                  <a:txBody>
                    <a:bodyPr/>
                    <a:lstStyle/>
                    <a:p>
                      <a:pPr>
                        <a:lnSpc>
                          <a:spcPct val="107000"/>
                        </a:lnSpc>
                        <a:spcAft>
                          <a:spcPts val="800"/>
                        </a:spcAft>
                        <a:buNone/>
                      </a:pPr>
                      <a:r>
                        <a:rPr lang="en-PH" sz="2000" i="1" kern="100" dirty="0">
                          <a:effectLst/>
                          <a:latin typeface="Bookman Old Style" panose="02050604050505020204" pitchFamily="18" charset="0"/>
                          <a:ea typeface="Calibri" panose="020F0502020204030204" pitchFamily="34" charset="0"/>
                          <a:cs typeface="Times New Roman" panose="02020603050405020304" pitchFamily="18" charset="0"/>
                        </a:rPr>
                        <a:t>The Department of Education shall ensure that all its policies, programs, projects, and activities are gender-responsive and contribute to the elimination of gender-based discrimination in basic education.</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67977727"/>
                  </a:ext>
                </a:extLst>
              </a:tr>
              <a:tr h="1484212">
                <a:tc>
                  <a:txBody>
                    <a:bodyPr/>
                    <a:lstStyle/>
                    <a:p>
                      <a:pPr>
                        <a:lnSpc>
                          <a:spcPct val="107000"/>
                        </a:lnSpc>
                        <a:spcAft>
                          <a:spcPts val="800"/>
                        </a:spcAft>
                        <a:buNone/>
                      </a:pP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PCW – DBM – NEDA</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b="1" kern="100">
                          <a:effectLst/>
                          <a:latin typeface="Bookman Old Style" panose="02050604050505020204" pitchFamily="18" charset="0"/>
                          <a:ea typeface="Calibri" panose="020F0502020204030204" pitchFamily="34" charset="0"/>
                          <a:cs typeface="Times New Roman" panose="02020603050405020304" pitchFamily="18" charset="0"/>
                        </a:rPr>
                        <a:t>Joint Circular No. 2012-01</a:t>
                      </a:r>
                      <a:endParaRPr lang="en-PH" sz="20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kern="100">
                          <a:effectLst/>
                          <a:latin typeface="Bookman Old Style" panose="02050604050505020204" pitchFamily="18" charset="0"/>
                          <a:ea typeface="Calibri" panose="020F0502020204030204" pitchFamily="34" charset="0"/>
                          <a:cs typeface="Times New Roman" panose="02020603050405020304" pitchFamily="18" charset="0"/>
                        </a:rPr>
                        <a:t>GAD planning, budgeting, and reporting</a:t>
                      </a:r>
                    </a:p>
                  </a:txBody>
                  <a:tcPr marL="9525" marR="9525" marT="9525" marB="9525" anchor="ctr"/>
                </a:tc>
                <a:tc>
                  <a:txBody>
                    <a:bodyPr/>
                    <a:lstStyle/>
                    <a:p>
                      <a:pPr>
                        <a:lnSpc>
                          <a:spcPct val="107000"/>
                        </a:lnSpc>
                        <a:spcAft>
                          <a:spcPts val="800"/>
                        </a:spcAft>
                        <a:buNone/>
                      </a:pPr>
                      <a:r>
                        <a:rPr lang="en-PH" sz="2000" i="1" kern="100" dirty="0">
                          <a:effectLst/>
                          <a:latin typeface="Bookman Old Style" panose="02050604050505020204" pitchFamily="18" charset="0"/>
                          <a:ea typeface="Calibri" panose="020F0502020204030204" pitchFamily="34" charset="0"/>
                          <a:cs typeface="Times New Roman" panose="02020603050405020304" pitchFamily="18" charset="0"/>
                        </a:rPr>
                        <a:t>Agencies shall prepare and submit annual GAD Plans and Budgets and GAD Accomplishment Reports reflecting actual results vis-à-vis approved plans.</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67076809"/>
                  </a:ext>
                </a:extLst>
              </a:tr>
            </a:tbl>
          </a:graphicData>
        </a:graphic>
      </p:graphicFrame>
    </p:spTree>
    <p:extLst>
      <p:ext uri="{BB962C8B-B14F-4D97-AF65-F5344CB8AC3E}">
        <p14:creationId xmlns:p14="http://schemas.microsoft.com/office/powerpoint/2010/main" val="115971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reaching for a paper on a table full of paper and sticky notes">
            <a:extLst>
              <a:ext uri="{FF2B5EF4-FFF2-40B4-BE49-F238E27FC236}">
                <a16:creationId xmlns:a16="http://schemas.microsoft.com/office/drawing/2014/main" id="{53179277-1040-3540-2F86-86EC4B1A5BFA}"/>
              </a:ext>
            </a:extLst>
          </p:cNvPr>
          <p:cNvPicPr>
            <a:picLocks noChangeAspect="1"/>
          </p:cNvPicPr>
          <p:nvPr/>
        </p:nvPicPr>
        <p:blipFill>
          <a:blip r:embed="rId2"/>
          <a:srcRect l="2445" r="3437" b="-1"/>
          <a:stretch>
            <a:fillRect/>
          </a:stretch>
        </p:blipFill>
        <p:spPr>
          <a:xfrm>
            <a:off x="2522358" y="10"/>
            <a:ext cx="9669642" cy="6857990"/>
          </a:xfrm>
          <a:prstGeom prst="rect">
            <a:avLst/>
          </a:prstGeom>
        </p:spPr>
      </p:pic>
      <p:sp>
        <p:nvSpPr>
          <p:cNvPr id="10" name="Rectangle 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5535322-5BB9-0ACA-3F7D-400001DC6D27}"/>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a:t>Preparation, Support, and Submission of GAD Documents</a:t>
            </a:r>
          </a:p>
        </p:txBody>
      </p:sp>
    </p:spTree>
    <p:extLst>
      <p:ext uri="{BB962C8B-B14F-4D97-AF65-F5344CB8AC3E}">
        <p14:creationId xmlns:p14="http://schemas.microsoft.com/office/powerpoint/2010/main" val="2522263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F5789FE-B0A3-07B2-08E5-C9FE16170CBF}"/>
              </a:ext>
            </a:extLst>
          </p:cNvPr>
          <p:cNvGraphicFramePr>
            <a:graphicFrameLocks noGrp="1"/>
          </p:cNvGraphicFramePr>
          <p:nvPr>
            <p:ph idx="1"/>
            <p:extLst>
              <p:ext uri="{D42A27DB-BD31-4B8C-83A1-F6EECF244321}">
                <p14:modId xmlns:p14="http://schemas.microsoft.com/office/powerpoint/2010/main" val="2602202696"/>
              </p:ext>
            </p:extLst>
          </p:nvPr>
        </p:nvGraphicFramePr>
        <p:xfrm>
          <a:off x="182880" y="191135"/>
          <a:ext cx="11658600" cy="6346825"/>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3583295910"/>
                    </a:ext>
                  </a:extLst>
                </a:gridCol>
                <a:gridCol w="4536719">
                  <a:extLst>
                    <a:ext uri="{9D8B030D-6E8A-4147-A177-3AD203B41FA5}">
                      <a16:colId xmlns:a16="http://schemas.microsoft.com/office/drawing/2014/main" val="2333830086"/>
                    </a:ext>
                  </a:extLst>
                </a:gridCol>
                <a:gridCol w="3235681">
                  <a:extLst>
                    <a:ext uri="{9D8B030D-6E8A-4147-A177-3AD203B41FA5}">
                      <a16:colId xmlns:a16="http://schemas.microsoft.com/office/drawing/2014/main" val="3037635491"/>
                    </a:ext>
                  </a:extLst>
                </a:gridCol>
              </a:tblGrid>
              <a:tr h="833706">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GAD Document / Activity</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b="1" kern="100">
                          <a:effectLst/>
                          <a:latin typeface="Bookman Old Style" panose="02050604050505020204" pitchFamily="18" charset="0"/>
                          <a:ea typeface="Calibri" panose="020F0502020204030204" pitchFamily="34" charset="0"/>
                          <a:cs typeface="Times New Roman" panose="02020603050405020304" pitchFamily="18" charset="0"/>
                        </a:rPr>
                        <a:t>Description / Coverage</a:t>
                      </a:r>
                      <a:endParaRPr lang="en-PH" sz="24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Schedule / Period</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75004560"/>
                  </a:ext>
                </a:extLst>
              </a:tr>
              <a:tr h="2544453">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Orientation on the Preparation of GPB</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Orientation on the proper preparation of the GAD Plan and Budget, including identification of gender issues, use of GAD tools, and alignment with PPAs</a:t>
                      </a:r>
                    </a:p>
                  </a:txBody>
                  <a:tcPr marL="9525" marR="9525" marT="9525" marB="9525" anchor="ctr"/>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School Level: July/August/September </a:t>
                      </a:r>
                    </a:p>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Division Level:</a:t>
                      </a:r>
                    </a:p>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October</a:t>
                      </a:r>
                    </a:p>
                  </a:txBody>
                  <a:tcPr marL="9525" marR="9525" marT="9525" marB="9525" anchor="ctr"/>
                </a:tc>
                <a:extLst>
                  <a:ext uri="{0D108BD9-81ED-4DB2-BD59-A6C34878D82A}">
                    <a16:rowId xmlns:a16="http://schemas.microsoft.com/office/drawing/2014/main" val="49698051"/>
                  </a:ext>
                </a:extLst>
              </a:tr>
              <a:tr h="1696357">
                <a:tc>
                  <a:txBody>
                    <a:bodyPr/>
                    <a:lstStyle/>
                    <a:p>
                      <a:pPr>
                        <a:lnSpc>
                          <a:spcPct val="107000"/>
                        </a:lnSpc>
                        <a:spcAft>
                          <a:spcPts val="800"/>
                        </a:spcAft>
                        <a:buNone/>
                      </a:pPr>
                      <a:r>
                        <a:rPr lang="en-PH" sz="2400" b="1" kern="100">
                          <a:effectLst/>
                          <a:latin typeface="Bookman Old Style" panose="02050604050505020204" pitchFamily="18" charset="0"/>
                          <a:ea typeface="Calibri" panose="020F0502020204030204" pitchFamily="34" charset="0"/>
                          <a:cs typeface="Times New Roman" panose="02020603050405020304" pitchFamily="18" charset="0"/>
                        </a:rPr>
                        <a:t>Preparation of GAD Plan and Budget (GPB)</a:t>
                      </a:r>
                      <a:endParaRPr lang="en-PH" sz="24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Formulation of the annual GAD Plan and Budget aligned with agency mandates and identified gender issues</a:t>
                      </a:r>
                    </a:p>
                  </a:txBody>
                  <a:tcPr marL="9525" marR="9525" marT="9525" marB="9525" anchor="ctr"/>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September</a:t>
                      </a:r>
                    </a:p>
                  </a:txBody>
                  <a:tcPr marL="9525" marR="9525" marT="9525" marB="9525" anchor="ctr"/>
                </a:tc>
                <a:extLst>
                  <a:ext uri="{0D108BD9-81ED-4DB2-BD59-A6C34878D82A}">
                    <a16:rowId xmlns:a16="http://schemas.microsoft.com/office/drawing/2014/main" val="2075033245"/>
                  </a:ext>
                </a:extLst>
              </a:tr>
              <a:tr h="1272309">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Submission of GAD Plan and Budget (GPB)</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Submission of the approved GPB to the appropriate oversight agencies</a:t>
                      </a:r>
                    </a:p>
                  </a:txBody>
                  <a:tcPr marL="9525" marR="9525" marT="9525" marB="9525" anchor="ctr"/>
                </a:tc>
                <a:tc>
                  <a:txBody>
                    <a:bodyPr/>
                    <a:lstStyle/>
                    <a:p>
                      <a:pPr>
                        <a:lnSpc>
                          <a:spcPct val="107000"/>
                        </a:lnSpc>
                        <a:spcAft>
                          <a:spcPts val="800"/>
                        </a:spcAft>
                        <a:buNone/>
                      </a:pPr>
                      <a:r>
                        <a:rPr lang="en-PH" sz="2400" kern="100" dirty="0">
                          <a:effectLst/>
                          <a:latin typeface="Bookman Old Style" panose="02050604050505020204" pitchFamily="18" charset="0"/>
                          <a:ea typeface="Calibri" panose="020F0502020204030204" pitchFamily="34" charset="0"/>
                          <a:cs typeface="Times New Roman" panose="02020603050405020304" pitchFamily="18" charset="0"/>
                        </a:rPr>
                        <a:t>October</a:t>
                      </a:r>
                    </a:p>
                  </a:txBody>
                  <a:tcPr marL="9525" marR="9525" marT="9525" marB="9525" anchor="ctr"/>
                </a:tc>
                <a:extLst>
                  <a:ext uri="{0D108BD9-81ED-4DB2-BD59-A6C34878D82A}">
                    <a16:rowId xmlns:a16="http://schemas.microsoft.com/office/drawing/2014/main" val="694045159"/>
                  </a:ext>
                </a:extLst>
              </a:tr>
            </a:tbl>
          </a:graphicData>
        </a:graphic>
      </p:graphicFrame>
    </p:spTree>
    <p:extLst>
      <p:ext uri="{BB962C8B-B14F-4D97-AF65-F5344CB8AC3E}">
        <p14:creationId xmlns:p14="http://schemas.microsoft.com/office/powerpoint/2010/main" val="2384698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ED444-4E53-3180-75A7-D71D21CB0E76}"/>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EB244ED-549D-DF30-8F23-5ABFD05B0DEB}"/>
              </a:ext>
            </a:extLst>
          </p:cNvPr>
          <p:cNvGraphicFramePr>
            <a:graphicFrameLocks noGrp="1"/>
          </p:cNvGraphicFramePr>
          <p:nvPr>
            <p:ph idx="1"/>
            <p:extLst>
              <p:ext uri="{D42A27DB-BD31-4B8C-83A1-F6EECF244321}">
                <p14:modId xmlns:p14="http://schemas.microsoft.com/office/powerpoint/2010/main" val="222898274"/>
              </p:ext>
            </p:extLst>
          </p:nvPr>
        </p:nvGraphicFramePr>
        <p:xfrm>
          <a:off x="182880" y="191134"/>
          <a:ext cx="11658600" cy="6403975"/>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3583295910"/>
                    </a:ext>
                  </a:extLst>
                </a:gridCol>
                <a:gridCol w="4536719">
                  <a:extLst>
                    <a:ext uri="{9D8B030D-6E8A-4147-A177-3AD203B41FA5}">
                      <a16:colId xmlns:a16="http://schemas.microsoft.com/office/drawing/2014/main" val="2333830086"/>
                    </a:ext>
                  </a:extLst>
                </a:gridCol>
                <a:gridCol w="3235681">
                  <a:extLst>
                    <a:ext uri="{9D8B030D-6E8A-4147-A177-3AD203B41FA5}">
                      <a16:colId xmlns:a16="http://schemas.microsoft.com/office/drawing/2014/main" val="3037635491"/>
                    </a:ext>
                  </a:extLst>
                </a:gridCol>
              </a:tblGrid>
              <a:tr h="977879">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GAD Document / Activity</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b="1" kern="100">
                          <a:effectLst/>
                          <a:latin typeface="Bookman Old Style" panose="02050604050505020204" pitchFamily="18" charset="0"/>
                          <a:ea typeface="Calibri" panose="020F0502020204030204" pitchFamily="34" charset="0"/>
                          <a:cs typeface="Times New Roman" panose="02020603050405020304" pitchFamily="18" charset="0"/>
                        </a:rPr>
                        <a:t>Description / Coverage</a:t>
                      </a:r>
                      <a:endParaRPr lang="en-PH" sz="24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Schedule / Period</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75004560"/>
                  </a:ext>
                </a:extLst>
              </a:tr>
              <a:tr h="2424622">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Orientation on the Preparation of GAD Accomplishment </a:t>
                      </a:r>
                    </a:p>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Report (GAR)</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Guidance on documenting actual accomplishments vis-à-vis approved GPB, including common findings and audit observations</a:t>
                      </a:r>
                    </a:p>
                  </a:txBody>
                  <a:tcPr marL="9525" marR="9525" marT="9525" marB="9525"/>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School and Division Levels: December</a:t>
                      </a:r>
                    </a:p>
                  </a:txBody>
                  <a:tcPr marL="9525" marR="9525" marT="9525" marB="9525"/>
                </a:tc>
                <a:extLst>
                  <a:ext uri="{0D108BD9-81ED-4DB2-BD59-A6C34878D82A}">
                    <a16:rowId xmlns:a16="http://schemas.microsoft.com/office/drawing/2014/main" val="49698051"/>
                  </a:ext>
                </a:extLst>
              </a:tr>
              <a:tr h="1509144">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Preparation of GAD Accomplishment </a:t>
                      </a:r>
                    </a:p>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Report (GAR)</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Documentation of implemented GAD PPAs and utilization of GAD budget</a:t>
                      </a:r>
                    </a:p>
                  </a:txBody>
                  <a:tcPr marL="9525" marR="9525" marT="9525" marB="9525"/>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December-January</a:t>
                      </a:r>
                    </a:p>
                  </a:txBody>
                  <a:tcPr marL="9525" marR="9525" marT="9525" marB="9525"/>
                </a:tc>
                <a:extLst>
                  <a:ext uri="{0D108BD9-81ED-4DB2-BD59-A6C34878D82A}">
                    <a16:rowId xmlns:a16="http://schemas.microsoft.com/office/drawing/2014/main" val="2075033245"/>
                  </a:ext>
                </a:extLst>
              </a:tr>
              <a:tr h="1492330">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Submission of GAD Accomplishment </a:t>
                      </a:r>
                    </a:p>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Report (GAR)</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Submission of completed GAR reflecting actual results against the approved GPB</a:t>
                      </a:r>
                    </a:p>
                  </a:txBody>
                  <a:tcPr marL="9525" marR="9525" marT="9525" marB="9525"/>
                </a:tc>
                <a:tc>
                  <a:txBody>
                    <a:bodyPr/>
                    <a:lstStyle/>
                    <a:p>
                      <a:pPr>
                        <a:lnSpc>
                          <a:spcPct val="107000"/>
                        </a:lnSpc>
                        <a:spcAft>
                          <a:spcPts val="800"/>
                        </a:spcAft>
                        <a:buNone/>
                      </a:pPr>
                      <a:r>
                        <a:rPr lang="en-PH" sz="2400" kern="100" dirty="0">
                          <a:effectLst/>
                          <a:latin typeface="Bookman Old Style" panose="02050604050505020204" pitchFamily="18" charset="0"/>
                          <a:ea typeface="Calibri" panose="020F0502020204030204" pitchFamily="34" charset="0"/>
                          <a:cs typeface="Times New Roman" panose="02020603050405020304" pitchFamily="18" charset="0"/>
                        </a:rPr>
                        <a:t>30</a:t>
                      </a:r>
                      <a:r>
                        <a:rPr lang="en-PH" sz="2400" kern="100" baseline="30000" dirty="0">
                          <a:effectLst/>
                          <a:latin typeface="Bookman Old Style" panose="02050604050505020204" pitchFamily="18" charset="0"/>
                          <a:ea typeface="Calibri" panose="020F0502020204030204" pitchFamily="34" charset="0"/>
                          <a:cs typeface="Times New Roman" panose="02020603050405020304" pitchFamily="18" charset="0"/>
                        </a:rPr>
                        <a:t>th</a:t>
                      </a:r>
                      <a:r>
                        <a:rPr lang="en-PH" sz="2400" kern="100" dirty="0">
                          <a:effectLst/>
                          <a:latin typeface="Bookman Old Style" panose="02050604050505020204" pitchFamily="18" charset="0"/>
                          <a:ea typeface="Calibri" panose="020F0502020204030204" pitchFamily="34" charset="0"/>
                          <a:cs typeface="Times New Roman" panose="02020603050405020304" pitchFamily="18" charset="0"/>
                        </a:rPr>
                        <a:t> day of January</a:t>
                      </a:r>
                    </a:p>
                  </a:txBody>
                  <a:tcPr marL="9525" marR="9525" marT="9525" marB="9525"/>
                </a:tc>
                <a:extLst>
                  <a:ext uri="{0D108BD9-81ED-4DB2-BD59-A6C34878D82A}">
                    <a16:rowId xmlns:a16="http://schemas.microsoft.com/office/drawing/2014/main" val="694045159"/>
                  </a:ext>
                </a:extLst>
              </a:tr>
            </a:tbl>
          </a:graphicData>
        </a:graphic>
      </p:graphicFrame>
    </p:spTree>
    <p:extLst>
      <p:ext uri="{BB962C8B-B14F-4D97-AF65-F5344CB8AC3E}">
        <p14:creationId xmlns:p14="http://schemas.microsoft.com/office/powerpoint/2010/main" val="360078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86B30-8218-F9B4-610D-211454A3F217}"/>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7CF8C8D-F5F6-ADEE-A879-B109954FD00A}"/>
              </a:ext>
            </a:extLst>
          </p:cNvPr>
          <p:cNvGraphicFramePr>
            <a:graphicFrameLocks noGrp="1"/>
          </p:cNvGraphicFramePr>
          <p:nvPr>
            <p:ph idx="1"/>
            <p:extLst>
              <p:ext uri="{D42A27DB-BD31-4B8C-83A1-F6EECF244321}">
                <p14:modId xmlns:p14="http://schemas.microsoft.com/office/powerpoint/2010/main" val="3904371816"/>
              </p:ext>
            </p:extLst>
          </p:nvPr>
        </p:nvGraphicFramePr>
        <p:xfrm>
          <a:off x="182880" y="191134"/>
          <a:ext cx="11658600" cy="6026787"/>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3583295910"/>
                    </a:ext>
                  </a:extLst>
                </a:gridCol>
                <a:gridCol w="4536719">
                  <a:extLst>
                    <a:ext uri="{9D8B030D-6E8A-4147-A177-3AD203B41FA5}">
                      <a16:colId xmlns:a16="http://schemas.microsoft.com/office/drawing/2014/main" val="2333830086"/>
                    </a:ext>
                  </a:extLst>
                </a:gridCol>
                <a:gridCol w="3235681">
                  <a:extLst>
                    <a:ext uri="{9D8B030D-6E8A-4147-A177-3AD203B41FA5}">
                      <a16:colId xmlns:a16="http://schemas.microsoft.com/office/drawing/2014/main" val="3037635491"/>
                    </a:ext>
                  </a:extLst>
                </a:gridCol>
              </a:tblGrid>
              <a:tr h="1187326">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GAD Document / Activity</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b="1" kern="100">
                          <a:effectLst/>
                          <a:latin typeface="Bookman Old Style" panose="02050604050505020204" pitchFamily="18" charset="0"/>
                          <a:ea typeface="Calibri" panose="020F0502020204030204" pitchFamily="34" charset="0"/>
                          <a:cs typeface="Times New Roman" panose="02020603050405020304" pitchFamily="18" charset="0"/>
                        </a:rPr>
                        <a:t>Description / Coverage</a:t>
                      </a:r>
                      <a:endParaRPr lang="en-PH" sz="24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Schedule / Period</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75004560"/>
                  </a:ext>
                </a:extLst>
              </a:tr>
              <a:tr h="2943939">
                <a:tc>
                  <a:txBody>
                    <a:bodyPr/>
                    <a:lstStyle/>
                    <a:p>
                      <a:pPr>
                        <a:lnSpc>
                          <a:spcPct val="107000"/>
                        </a:lnSpc>
                        <a:spcAft>
                          <a:spcPts val="800"/>
                        </a:spcAft>
                        <a:buNone/>
                      </a:pPr>
                      <a:r>
                        <a:rPr lang="en-PH" sz="2400" b="1" kern="100">
                          <a:effectLst/>
                          <a:latin typeface="Bookman Old Style" panose="02050604050505020204" pitchFamily="18" charset="0"/>
                          <a:ea typeface="Calibri" panose="020F0502020204030204" pitchFamily="34" charset="0"/>
                          <a:cs typeface="Times New Roman" panose="02020603050405020304" pitchFamily="18" charset="0"/>
                        </a:rPr>
                        <a:t>Provision of Technical Assistance (TA)</a:t>
                      </a:r>
                      <a:endParaRPr lang="en-PH" sz="24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Continuous coaching, clarification, and review of GAD plans, implementation, and reports</a:t>
                      </a:r>
                    </a:p>
                  </a:txBody>
                  <a:tcPr marL="9525" marR="9525" marT="9525" marB="9525" anchor="ctr"/>
                </a:tc>
                <a:tc>
                  <a:txBody>
                    <a:bodyPr/>
                    <a:lstStyle/>
                    <a:p>
                      <a:pPr>
                        <a:lnSpc>
                          <a:spcPct val="107000"/>
                        </a:lnSpc>
                        <a:spcAft>
                          <a:spcPts val="800"/>
                        </a:spcAft>
                        <a:buNone/>
                      </a:pPr>
                      <a:r>
                        <a:rPr lang="en-PH" sz="2400" b="1" kern="100" dirty="0">
                          <a:effectLst/>
                          <a:latin typeface="Bookman Old Style" panose="02050604050505020204" pitchFamily="18" charset="0"/>
                          <a:ea typeface="Calibri" panose="020F0502020204030204" pitchFamily="34" charset="0"/>
                          <a:cs typeface="Times New Roman" panose="02020603050405020304" pitchFamily="18" charset="0"/>
                        </a:rPr>
                        <a:t>Whole year</a:t>
                      </a:r>
                      <a:endParaRPr lang="en-PH" sz="24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9698051"/>
                  </a:ext>
                </a:extLst>
              </a:tr>
              <a:tr h="1895522">
                <a:tc>
                  <a:txBody>
                    <a:bodyPr/>
                    <a:lstStyle/>
                    <a:p>
                      <a:pPr>
                        <a:lnSpc>
                          <a:spcPct val="107000"/>
                        </a:lnSpc>
                        <a:spcAft>
                          <a:spcPts val="800"/>
                        </a:spcAft>
                        <a:buNone/>
                      </a:pPr>
                      <a:r>
                        <a:rPr lang="en-PH" sz="2400" b="1" kern="100">
                          <a:effectLst/>
                          <a:latin typeface="Bookman Old Style" panose="02050604050505020204" pitchFamily="18" charset="0"/>
                          <a:ea typeface="Calibri" panose="020F0502020204030204" pitchFamily="34" charset="0"/>
                          <a:cs typeface="Times New Roman" panose="02020603050405020304" pitchFamily="18" charset="0"/>
                        </a:rPr>
                        <a:t>Submission of GAD Accomplishment Report to Regional Office and Commission on Audit</a:t>
                      </a:r>
                      <a:endParaRPr lang="en-PH" sz="24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400" kern="100">
                          <a:effectLst/>
                          <a:latin typeface="Bookman Old Style" panose="02050604050505020204" pitchFamily="18" charset="0"/>
                          <a:ea typeface="Calibri" panose="020F0502020204030204" pitchFamily="34" charset="0"/>
                          <a:cs typeface="Times New Roman" panose="02020603050405020304" pitchFamily="18" charset="0"/>
                        </a:rPr>
                        <a:t>Consolidated GAD Accomplishment Reports</a:t>
                      </a:r>
                    </a:p>
                  </a:txBody>
                  <a:tcPr marL="9525" marR="9525" marT="9525" marB="9525" anchor="ctr"/>
                </a:tc>
                <a:tc>
                  <a:txBody>
                    <a:bodyPr/>
                    <a:lstStyle/>
                    <a:p>
                      <a:pPr>
                        <a:lnSpc>
                          <a:spcPct val="107000"/>
                        </a:lnSpc>
                        <a:spcAft>
                          <a:spcPts val="800"/>
                        </a:spcAft>
                        <a:buNone/>
                      </a:pPr>
                      <a:r>
                        <a:rPr lang="en-PH" sz="2400" kern="100" dirty="0">
                          <a:effectLst/>
                          <a:latin typeface="Bookman Old Style" panose="02050604050505020204" pitchFamily="18" charset="0"/>
                          <a:ea typeface="Calibri" panose="020F0502020204030204" pitchFamily="34" charset="0"/>
                          <a:cs typeface="Times New Roman" panose="02020603050405020304" pitchFamily="18" charset="0"/>
                        </a:rPr>
                        <a:t>First week of February (Division Level)</a:t>
                      </a:r>
                    </a:p>
                  </a:txBody>
                  <a:tcPr marL="9525" marR="9525" marT="9525" marB="9525" anchor="ctr"/>
                </a:tc>
                <a:extLst>
                  <a:ext uri="{0D108BD9-81ED-4DB2-BD59-A6C34878D82A}">
                    <a16:rowId xmlns:a16="http://schemas.microsoft.com/office/drawing/2014/main" val="2075033245"/>
                  </a:ext>
                </a:extLst>
              </a:tr>
            </a:tbl>
          </a:graphicData>
        </a:graphic>
      </p:graphicFrame>
    </p:spTree>
    <p:extLst>
      <p:ext uri="{BB962C8B-B14F-4D97-AF65-F5344CB8AC3E}">
        <p14:creationId xmlns:p14="http://schemas.microsoft.com/office/powerpoint/2010/main" val="103977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0"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4" name="Freeform: Shape 13">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Freeform: Shape 14">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Freeform: Shape 15">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356FE34E-72D4-4344-3A86-A184C115E5F9}"/>
              </a:ext>
            </a:extLst>
          </p:cNvPr>
          <p:cNvSpPr>
            <a:spLocks noGrp="1"/>
          </p:cNvSpPr>
          <p:nvPr>
            <p:ph type="title"/>
          </p:nvPr>
        </p:nvSpPr>
        <p:spPr>
          <a:xfrm>
            <a:off x="938956" y="2508989"/>
            <a:ext cx="10558405" cy="3044335"/>
          </a:xfrm>
        </p:spPr>
        <p:txBody>
          <a:bodyPr vert="horz" lIns="91440" tIns="45720" rIns="91440" bIns="45720" rtlCol="0" anchor="b">
            <a:noAutofit/>
          </a:bodyPr>
          <a:lstStyle/>
          <a:p>
            <a:pPr algn="ctr"/>
            <a:r>
              <a:rPr lang="en-US" sz="4000" kern="1200" dirty="0">
                <a:solidFill>
                  <a:schemeClr val="bg1"/>
                </a:solidFill>
                <a:latin typeface="+mj-lt"/>
                <a:ea typeface="+mj-ea"/>
                <a:cs typeface="+mj-cs"/>
              </a:rPr>
              <a:t>The </a:t>
            </a:r>
            <a:r>
              <a:rPr lang="en-US" sz="4000" b="1" kern="1200" dirty="0">
                <a:solidFill>
                  <a:schemeClr val="bg1"/>
                </a:solidFill>
                <a:latin typeface="+mj-lt"/>
                <a:ea typeface="+mj-ea"/>
                <a:cs typeface="+mj-cs"/>
              </a:rPr>
              <a:t>Activity Design or Activity Proposal </a:t>
            </a:r>
            <a:r>
              <a:rPr lang="en-US" sz="4000" kern="1200" dirty="0">
                <a:solidFill>
                  <a:schemeClr val="bg1"/>
                </a:solidFill>
                <a:latin typeface="+mj-lt"/>
                <a:ea typeface="+mj-ea"/>
                <a:cs typeface="+mj-cs"/>
              </a:rPr>
              <a:t>shall be prepared only after the conduct of the Orientation on the Preparation of the GAD Plan and Budget. </a:t>
            </a:r>
            <a:r>
              <a:rPr lang="en-US" sz="4000" b="1" kern="1200" dirty="0">
                <a:solidFill>
                  <a:schemeClr val="bg1"/>
                </a:solidFill>
                <a:latin typeface="+mj-lt"/>
                <a:ea typeface="+mj-ea"/>
                <a:cs typeface="+mj-cs"/>
              </a:rPr>
              <a:t>All GAD-related activities shall have corresponding activity proposals</a:t>
            </a:r>
            <a:r>
              <a:rPr lang="en-US" sz="4000" kern="1200" dirty="0">
                <a:solidFill>
                  <a:schemeClr val="bg1"/>
                </a:solidFill>
                <a:latin typeface="+mj-lt"/>
                <a:ea typeface="+mj-ea"/>
                <a:cs typeface="+mj-cs"/>
              </a:rPr>
              <a:t>; however, </a:t>
            </a:r>
            <a:r>
              <a:rPr lang="en-US" sz="4000" b="1" kern="1200" dirty="0">
                <a:solidFill>
                  <a:schemeClr val="bg1"/>
                </a:solidFill>
                <a:latin typeface="+mj-lt"/>
                <a:ea typeface="+mj-ea"/>
                <a:cs typeface="+mj-cs"/>
              </a:rPr>
              <a:t>only Programs, Projects, and Activities (PPAs) classified under </a:t>
            </a:r>
            <a:r>
              <a:rPr lang="en-US" sz="4000" b="1" i="1" kern="1200" dirty="0">
                <a:solidFill>
                  <a:schemeClr val="bg1"/>
                </a:solidFill>
                <a:latin typeface="+mj-lt"/>
                <a:ea typeface="+mj-ea"/>
                <a:cs typeface="+mj-cs"/>
              </a:rPr>
              <a:t>GAD Attributed Programs</a:t>
            </a:r>
            <a:r>
              <a:rPr lang="en-US" sz="4000" kern="1200" dirty="0">
                <a:solidFill>
                  <a:schemeClr val="bg1"/>
                </a:solidFill>
                <a:latin typeface="+mj-lt"/>
                <a:ea typeface="+mj-ea"/>
                <a:cs typeface="+mj-cs"/>
              </a:rPr>
              <a:t> shall be subjected to the use of the </a:t>
            </a:r>
            <a:r>
              <a:rPr lang="en-US" sz="4000" b="1" kern="1200" dirty="0">
                <a:solidFill>
                  <a:schemeClr val="bg1"/>
                </a:solidFill>
                <a:latin typeface="+mj-lt"/>
                <a:ea typeface="+mj-ea"/>
                <a:cs typeface="+mj-cs"/>
              </a:rPr>
              <a:t>HGDG Project Design Tool and the HGDG PIMME Tool.</a:t>
            </a:r>
          </a:p>
        </p:txBody>
      </p:sp>
    </p:spTree>
    <p:extLst>
      <p:ext uri="{BB962C8B-B14F-4D97-AF65-F5344CB8AC3E}">
        <p14:creationId xmlns:p14="http://schemas.microsoft.com/office/powerpoint/2010/main" val="2821725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97264A61-6AE3-4DC0-A455-5EDC604E39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11" name="Color Cover">
              <a:extLst>
                <a:ext uri="{FF2B5EF4-FFF2-40B4-BE49-F238E27FC236}">
                  <a16:creationId xmlns:a16="http://schemas.microsoft.com/office/drawing/2014/main" id="{2F23900D-D5D0-4EE8-80F4-D25038DE24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Color Cover">
              <a:extLst>
                <a:ext uri="{FF2B5EF4-FFF2-40B4-BE49-F238E27FC236}">
                  <a16:creationId xmlns:a16="http://schemas.microsoft.com/office/drawing/2014/main" id="{C55310DE-258B-4134-9DA8-DC4C2D0EBE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D691EE10-D5F3-48FA-BE55-F24A0BE59E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15" name="Color">
              <a:extLst>
                <a:ext uri="{FF2B5EF4-FFF2-40B4-BE49-F238E27FC236}">
                  <a16:creationId xmlns:a16="http://schemas.microsoft.com/office/drawing/2014/main" id="{7EF3BBC7-022F-4CD5-BE8E-BD8206C4BB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olor">
              <a:extLst>
                <a:ext uri="{FF2B5EF4-FFF2-40B4-BE49-F238E27FC236}">
                  <a16:creationId xmlns:a16="http://schemas.microsoft.com/office/drawing/2014/main" id="{A877CB3E-FE2B-43A7-A987-F921A92494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 name="Group 30">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9" name="Freeform: Shape 18">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 name="Title 1">
            <a:extLst>
              <a:ext uri="{FF2B5EF4-FFF2-40B4-BE49-F238E27FC236}">
                <a16:creationId xmlns:a16="http://schemas.microsoft.com/office/drawing/2014/main" id="{F00C0877-48AF-7CA2-4E3B-CD78D7B0D300}"/>
              </a:ext>
            </a:extLst>
          </p:cNvPr>
          <p:cNvSpPr txBox="1">
            <a:spLocks/>
          </p:cNvSpPr>
          <p:nvPr/>
        </p:nvSpPr>
        <p:spPr>
          <a:xfrm>
            <a:off x="1012644" y="841664"/>
            <a:ext cx="5155073" cy="515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kern="1200">
                <a:solidFill>
                  <a:schemeClr val="bg1"/>
                </a:solidFill>
                <a:latin typeface="+mj-lt"/>
                <a:ea typeface="+mj-ea"/>
                <a:cs typeface="+mj-cs"/>
              </a:rPr>
              <a:t>Utilization of GAD tools</a:t>
            </a:r>
          </a:p>
        </p:txBody>
      </p:sp>
    </p:spTree>
    <p:extLst>
      <p:ext uri="{BB962C8B-B14F-4D97-AF65-F5344CB8AC3E}">
        <p14:creationId xmlns:p14="http://schemas.microsoft.com/office/powerpoint/2010/main" val="848247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B51F-E802-E293-F4D9-8EB8844F5112}"/>
              </a:ext>
            </a:extLst>
          </p:cNvPr>
          <p:cNvSpPr>
            <a:spLocks noGrp="1"/>
          </p:cNvSpPr>
          <p:nvPr>
            <p:ph type="title"/>
          </p:nvPr>
        </p:nvSpPr>
        <p:spPr>
          <a:xfrm>
            <a:off x="655320" y="227965"/>
            <a:ext cx="6408420" cy="446405"/>
          </a:xfrm>
        </p:spPr>
        <p:txBody>
          <a:bodyPr>
            <a:normAutofit/>
          </a:bodyPr>
          <a:lstStyle/>
          <a:p>
            <a:r>
              <a:rPr lang="en-US" sz="2400" dirty="0">
                <a:latin typeface="Bookman Old Style" panose="02050604050505020204" pitchFamily="18" charset="0"/>
              </a:rPr>
              <a:t>Utilization of GAD tools</a:t>
            </a:r>
            <a:endParaRPr lang="en-PH" sz="2400" dirty="0"/>
          </a:p>
        </p:txBody>
      </p:sp>
      <p:graphicFrame>
        <p:nvGraphicFramePr>
          <p:cNvPr id="4" name="Content Placeholder 3">
            <a:extLst>
              <a:ext uri="{FF2B5EF4-FFF2-40B4-BE49-F238E27FC236}">
                <a16:creationId xmlns:a16="http://schemas.microsoft.com/office/drawing/2014/main" id="{BE12768C-6C23-5470-E2FC-B3FBF6B46662}"/>
              </a:ext>
            </a:extLst>
          </p:cNvPr>
          <p:cNvGraphicFramePr>
            <a:graphicFrameLocks noGrp="1"/>
          </p:cNvGraphicFramePr>
          <p:nvPr>
            <p:ph idx="1"/>
            <p:extLst>
              <p:ext uri="{D42A27DB-BD31-4B8C-83A1-F6EECF244321}">
                <p14:modId xmlns:p14="http://schemas.microsoft.com/office/powerpoint/2010/main" val="863350854"/>
              </p:ext>
            </p:extLst>
          </p:nvPr>
        </p:nvGraphicFramePr>
        <p:xfrm>
          <a:off x="171450" y="674371"/>
          <a:ext cx="11910060" cy="5955665"/>
        </p:xfrm>
        <a:graphic>
          <a:graphicData uri="http://schemas.openxmlformats.org/drawingml/2006/table">
            <a:tbl>
              <a:tblPr firstRow="1" bandRow="1">
                <a:tableStyleId>{5C22544A-7EE6-4342-B048-85BDC9FD1C3A}</a:tableStyleId>
              </a:tblPr>
              <a:tblGrid>
                <a:gridCol w="2009354">
                  <a:extLst>
                    <a:ext uri="{9D8B030D-6E8A-4147-A177-3AD203B41FA5}">
                      <a16:colId xmlns:a16="http://schemas.microsoft.com/office/drawing/2014/main" val="3695435517"/>
                    </a:ext>
                  </a:extLst>
                </a:gridCol>
                <a:gridCol w="6845225">
                  <a:extLst>
                    <a:ext uri="{9D8B030D-6E8A-4147-A177-3AD203B41FA5}">
                      <a16:colId xmlns:a16="http://schemas.microsoft.com/office/drawing/2014/main" val="898990012"/>
                    </a:ext>
                  </a:extLst>
                </a:gridCol>
                <a:gridCol w="3055481">
                  <a:extLst>
                    <a:ext uri="{9D8B030D-6E8A-4147-A177-3AD203B41FA5}">
                      <a16:colId xmlns:a16="http://schemas.microsoft.com/office/drawing/2014/main" val="1793944501"/>
                    </a:ext>
                  </a:extLst>
                </a:gridCol>
              </a:tblGrid>
              <a:tr h="447357">
                <a:tc>
                  <a:txBody>
                    <a:bodyPr/>
                    <a:lstStyle/>
                    <a:p>
                      <a:pPr>
                        <a:lnSpc>
                          <a:spcPct val="107000"/>
                        </a:lnSpc>
                        <a:spcAft>
                          <a:spcPts val="800"/>
                        </a:spcAft>
                        <a:buNone/>
                      </a:pP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HGDG Tool</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b="1" kern="100">
                          <a:effectLst/>
                          <a:latin typeface="Bookman Old Style" panose="02050604050505020204" pitchFamily="18" charset="0"/>
                          <a:ea typeface="Calibri" panose="020F0502020204030204" pitchFamily="34" charset="0"/>
                          <a:cs typeface="Times New Roman" panose="02020603050405020304" pitchFamily="18" charset="0"/>
                        </a:rPr>
                        <a:t>Description / Purpose</a:t>
                      </a:r>
                      <a:endParaRPr lang="en-PH" sz="20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b="1" kern="100">
                          <a:effectLst/>
                          <a:latin typeface="Bookman Old Style" panose="02050604050505020204" pitchFamily="18" charset="0"/>
                          <a:ea typeface="Calibri" panose="020F0502020204030204" pitchFamily="34" charset="0"/>
                          <a:cs typeface="Times New Roman" panose="02020603050405020304" pitchFamily="18" charset="0"/>
                        </a:rPr>
                        <a:t>When to Use</a:t>
                      </a:r>
                      <a:endParaRPr lang="en-PH" sz="20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24509892"/>
                  </a:ext>
                </a:extLst>
              </a:tr>
              <a:tr h="2754154">
                <a:tc>
                  <a:txBody>
                    <a:bodyPr/>
                    <a:lstStyle/>
                    <a:p>
                      <a:pPr>
                        <a:lnSpc>
                          <a:spcPct val="107000"/>
                        </a:lnSpc>
                        <a:spcAft>
                          <a:spcPts val="800"/>
                        </a:spcAft>
                        <a:buNone/>
                      </a:pPr>
                      <a:r>
                        <a:rPr lang="en-PH" sz="2000" b="1" kern="100">
                          <a:effectLst/>
                          <a:latin typeface="Bookman Old Style" panose="02050604050505020204" pitchFamily="18" charset="0"/>
                          <a:ea typeface="Calibri" panose="020F0502020204030204" pitchFamily="34" charset="0"/>
                          <a:cs typeface="Times New Roman" panose="02020603050405020304" pitchFamily="18" charset="0"/>
                        </a:rPr>
                        <a:t>HGDG Project Design Tool</a:t>
                      </a:r>
                      <a:endParaRPr lang="en-PH" sz="2000" kern="10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kern="100" dirty="0">
                          <a:effectLst/>
                          <a:latin typeface="Bookman Old Style" panose="02050604050505020204" pitchFamily="18" charset="0"/>
                          <a:ea typeface="Calibri" panose="020F0502020204030204" pitchFamily="34" charset="0"/>
                          <a:cs typeface="Times New Roman" panose="02020603050405020304" pitchFamily="18" charset="0"/>
                        </a:rPr>
                        <a:t>Used during the </a:t>
                      </a: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planning stage</a:t>
                      </a:r>
                      <a:r>
                        <a:rPr lang="en-PH" sz="2000" kern="100" dirty="0">
                          <a:effectLst/>
                          <a:latin typeface="Bookman Old Style" panose="02050604050505020204" pitchFamily="18" charset="0"/>
                          <a:ea typeface="Calibri" panose="020F0502020204030204" pitchFamily="34" charset="0"/>
                          <a:cs typeface="Times New Roman" panose="02020603050405020304" pitchFamily="18" charset="0"/>
                        </a:rPr>
                        <a:t> to assess whether proposed programs, projects, and activities (PPAs) are gender-responsive. This tool helps identify gender issues, ensure equal access and participation of women and men, and integrate gender equality measures in the design of PPAs prior to inclusion in the GAD Plan and Budget (GPB).</a:t>
                      </a:r>
                    </a:p>
                  </a:txBody>
                  <a:tcPr marL="9525" marR="9525" marT="9525" marB="9525" anchor="ctr"/>
                </a:tc>
                <a:tc>
                  <a:txBody>
                    <a:bodyPr/>
                    <a:lstStyle/>
                    <a:p>
                      <a:pPr>
                        <a:lnSpc>
                          <a:spcPct val="107000"/>
                        </a:lnSpc>
                        <a:spcAft>
                          <a:spcPts val="800"/>
                        </a:spcAft>
                        <a:buNone/>
                      </a:pPr>
                      <a:r>
                        <a:rPr lang="en-PH" sz="2000" kern="100" dirty="0">
                          <a:effectLst/>
                          <a:latin typeface="Bookman Old Style" panose="02050604050505020204" pitchFamily="18" charset="0"/>
                          <a:ea typeface="Calibri" panose="020F0502020204030204" pitchFamily="34" charset="0"/>
                          <a:cs typeface="Times New Roman" panose="02020603050405020304" pitchFamily="18" charset="0"/>
                        </a:rPr>
                        <a:t>During </a:t>
                      </a: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planning and GPB preparation</a:t>
                      </a:r>
                      <a:r>
                        <a:rPr lang="en-PH" sz="2000" kern="100" dirty="0">
                          <a:effectLst/>
                          <a:latin typeface="Bookman Old Style" panose="02050604050505020204" pitchFamily="18" charset="0"/>
                          <a:ea typeface="Calibri" panose="020F0502020204030204" pitchFamily="34" charset="0"/>
                          <a:cs typeface="Times New Roman" panose="02020603050405020304" pitchFamily="18" charset="0"/>
                        </a:rPr>
                        <a:t>, before implementation of PPAs</a:t>
                      </a:r>
                    </a:p>
                  </a:txBody>
                  <a:tcPr marL="9525" marR="9525" marT="9525" marB="9525" anchor="ctr"/>
                </a:tc>
                <a:extLst>
                  <a:ext uri="{0D108BD9-81ED-4DB2-BD59-A6C34878D82A}">
                    <a16:rowId xmlns:a16="http://schemas.microsoft.com/office/drawing/2014/main" val="1278979700"/>
                  </a:ext>
                </a:extLst>
              </a:tr>
              <a:tr h="2754154">
                <a:tc>
                  <a:txBody>
                    <a:bodyPr/>
                    <a:lstStyle/>
                    <a:p>
                      <a:pPr>
                        <a:lnSpc>
                          <a:spcPct val="107000"/>
                        </a:lnSpc>
                        <a:spcAft>
                          <a:spcPts val="800"/>
                        </a:spcAft>
                        <a:buNone/>
                      </a:pP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HGDG PIMME Tool</a:t>
                      </a:r>
                      <a:br>
                        <a:rPr lang="en-PH" sz="2000" kern="100" dirty="0">
                          <a:effectLst/>
                          <a:latin typeface="Bookman Old Style" panose="02050604050505020204" pitchFamily="18" charset="0"/>
                          <a:ea typeface="Calibri" panose="020F0502020204030204" pitchFamily="34" charset="0"/>
                          <a:cs typeface="Times New Roman" panose="02020603050405020304" pitchFamily="18" charset="0"/>
                        </a:rPr>
                      </a:br>
                      <a:r>
                        <a:rPr lang="en-PH" sz="2000" i="1" kern="100" dirty="0">
                          <a:effectLst/>
                          <a:latin typeface="Bookman Old Style" panose="02050604050505020204" pitchFamily="18" charset="0"/>
                          <a:ea typeface="Calibri" panose="020F0502020204030204" pitchFamily="34" charset="0"/>
                          <a:cs typeface="Times New Roman" panose="02020603050405020304" pitchFamily="18" charset="0"/>
                        </a:rPr>
                        <a:t>(Project Implementation, Monitoring, and Evaluation)</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PH" sz="2000" kern="100">
                          <a:effectLst/>
                          <a:latin typeface="Bookman Old Style" panose="02050604050505020204" pitchFamily="18" charset="0"/>
                          <a:ea typeface="Calibri" panose="020F0502020204030204" pitchFamily="34" charset="0"/>
                          <a:cs typeface="Times New Roman" panose="02020603050405020304" pitchFamily="18" charset="0"/>
                        </a:rPr>
                        <a:t>Used during </a:t>
                      </a:r>
                      <a:r>
                        <a:rPr lang="en-PH" sz="2000" b="1" kern="100">
                          <a:effectLst/>
                          <a:latin typeface="Bookman Old Style" panose="02050604050505020204" pitchFamily="18" charset="0"/>
                          <a:ea typeface="Calibri" panose="020F0502020204030204" pitchFamily="34" charset="0"/>
                          <a:cs typeface="Times New Roman" panose="02020603050405020304" pitchFamily="18" charset="0"/>
                        </a:rPr>
                        <a:t>implementation, monitoring, and evaluation</a:t>
                      </a:r>
                      <a:r>
                        <a:rPr lang="en-PH" sz="2000" kern="100">
                          <a:effectLst/>
                          <a:latin typeface="Bookman Old Style" panose="02050604050505020204" pitchFamily="18" charset="0"/>
                          <a:ea typeface="Calibri" panose="020F0502020204030204" pitchFamily="34" charset="0"/>
                          <a:cs typeface="Times New Roman" panose="02020603050405020304" pitchFamily="18" charset="0"/>
                        </a:rPr>
                        <a:t> to determine the extent to which PPAs were implemented as planned and whether they effectively addressed identified gender issues. This tool supports assessment of actual results, documentation of gender-responsive outcomes, and inputs to the GAD Accomplishment Report (GAR).</a:t>
                      </a:r>
                    </a:p>
                  </a:txBody>
                  <a:tcPr marL="9525" marR="9525" marT="9525" marB="9525" anchor="ctr"/>
                </a:tc>
                <a:tc>
                  <a:txBody>
                    <a:bodyPr/>
                    <a:lstStyle/>
                    <a:p>
                      <a:pPr>
                        <a:lnSpc>
                          <a:spcPct val="107000"/>
                        </a:lnSpc>
                        <a:spcAft>
                          <a:spcPts val="800"/>
                        </a:spcAft>
                        <a:buNone/>
                      </a:pPr>
                      <a:r>
                        <a:rPr lang="en-PH" sz="2000" kern="100" dirty="0">
                          <a:effectLst/>
                          <a:latin typeface="Bookman Old Style" panose="02050604050505020204" pitchFamily="18" charset="0"/>
                          <a:ea typeface="Calibri" panose="020F0502020204030204" pitchFamily="34" charset="0"/>
                          <a:cs typeface="Times New Roman" panose="02020603050405020304" pitchFamily="18" charset="0"/>
                        </a:rPr>
                        <a:t>During </a:t>
                      </a: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implementation, monitoring, evaluation</a:t>
                      </a:r>
                      <a:r>
                        <a:rPr lang="en-PH" sz="2000" kern="100" dirty="0">
                          <a:effectLst/>
                          <a:latin typeface="Bookman Old Style" panose="02050604050505020204" pitchFamily="18" charset="0"/>
                          <a:ea typeface="Calibri" panose="020F0502020204030204" pitchFamily="34" charset="0"/>
                          <a:cs typeface="Times New Roman" panose="02020603050405020304" pitchFamily="18" charset="0"/>
                        </a:rPr>
                        <a:t>, and </a:t>
                      </a:r>
                      <a:r>
                        <a:rPr lang="en-PH" sz="2000" b="1" kern="100" dirty="0">
                          <a:effectLst/>
                          <a:latin typeface="Bookman Old Style" panose="02050604050505020204" pitchFamily="18" charset="0"/>
                          <a:ea typeface="Calibri" panose="020F0502020204030204" pitchFamily="34" charset="0"/>
                          <a:cs typeface="Times New Roman" panose="02020603050405020304" pitchFamily="18" charset="0"/>
                        </a:rPr>
                        <a:t>GAR preparation</a:t>
                      </a:r>
                      <a:endParaRPr lang="en-PH"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35410352"/>
                  </a:ext>
                </a:extLst>
              </a:tr>
            </a:tbl>
          </a:graphicData>
        </a:graphic>
      </p:graphicFrame>
    </p:spTree>
    <p:extLst>
      <p:ext uri="{BB962C8B-B14F-4D97-AF65-F5344CB8AC3E}">
        <p14:creationId xmlns:p14="http://schemas.microsoft.com/office/powerpoint/2010/main" val="2995229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FA579E-4755-A5FE-2F30-E1BF2EFDCC94}"/>
            </a:ext>
          </a:extLst>
        </p:cNvPr>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97264A61-6AE3-4DC0-A455-5EDC604E39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11" name="Color Cover">
              <a:extLst>
                <a:ext uri="{FF2B5EF4-FFF2-40B4-BE49-F238E27FC236}">
                  <a16:creationId xmlns:a16="http://schemas.microsoft.com/office/drawing/2014/main" id="{2F23900D-D5D0-4EE8-80F4-D25038DE24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Cover">
              <a:extLst>
                <a:ext uri="{FF2B5EF4-FFF2-40B4-BE49-F238E27FC236}">
                  <a16:creationId xmlns:a16="http://schemas.microsoft.com/office/drawing/2014/main" id="{C55310DE-258B-4134-9DA8-DC4C2D0EBE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D691EE10-D5F3-48FA-BE55-F24A0BE59E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15" name="Color">
              <a:extLst>
                <a:ext uri="{FF2B5EF4-FFF2-40B4-BE49-F238E27FC236}">
                  <a16:creationId xmlns:a16="http://schemas.microsoft.com/office/drawing/2014/main" id="{7EF3BBC7-022F-4CD5-BE8E-BD8206C4BB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a:extLst>
                <a:ext uri="{FF2B5EF4-FFF2-40B4-BE49-F238E27FC236}">
                  <a16:creationId xmlns:a16="http://schemas.microsoft.com/office/drawing/2014/main" id="{A877CB3E-FE2B-43A7-A987-F921A92494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9" name="Freeform: Shape 18">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 name="Title 1">
            <a:extLst>
              <a:ext uri="{FF2B5EF4-FFF2-40B4-BE49-F238E27FC236}">
                <a16:creationId xmlns:a16="http://schemas.microsoft.com/office/drawing/2014/main" id="{AFC3501A-9382-419C-D58A-04E524E8B065}"/>
              </a:ext>
            </a:extLst>
          </p:cNvPr>
          <p:cNvSpPr txBox="1">
            <a:spLocks/>
          </p:cNvSpPr>
          <p:nvPr/>
        </p:nvSpPr>
        <p:spPr>
          <a:xfrm>
            <a:off x="1012644" y="841664"/>
            <a:ext cx="5155073" cy="515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kern="1200">
                <a:solidFill>
                  <a:schemeClr val="bg1"/>
                </a:solidFill>
                <a:latin typeface="+mj-lt"/>
                <a:ea typeface="+mj-ea"/>
                <a:cs typeface="+mj-cs"/>
              </a:rPr>
              <a:t>Utilization of GAD Templates</a:t>
            </a:r>
          </a:p>
        </p:txBody>
      </p:sp>
    </p:spTree>
    <p:extLst>
      <p:ext uri="{BB962C8B-B14F-4D97-AF65-F5344CB8AC3E}">
        <p14:creationId xmlns:p14="http://schemas.microsoft.com/office/powerpoint/2010/main" val="415732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934918A-EFF5-7AC8-A2E4-6C1FEEBD7B60}"/>
              </a:ext>
            </a:extLst>
          </p:cNvPr>
          <p:cNvGraphicFramePr>
            <a:graphicFrameLocks noGrp="1"/>
          </p:cNvGraphicFramePr>
          <p:nvPr>
            <p:ph idx="1"/>
            <p:extLst>
              <p:ext uri="{D42A27DB-BD31-4B8C-83A1-F6EECF244321}">
                <p14:modId xmlns:p14="http://schemas.microsoft.com/office/powerpoint/2010/main" val="3785549802"/>
              </p:ext>
            </p:extLst>
          </p:nvPr>
        </p:nvGraphicFramePr>
        <p:xfrm>
          <a:off x="182880" y="171450"/>
          <a:ext cx="11830052" cy="6686555"/>
        </p:xfrm>
        <a:graphic>
          <a:graphicData uri="http://schemas.openxmlformats.org/drawingml/2006/table">
            <a:tbl>
              <a:tblPr/>
              <a:tblGrid>
                <a:gridCol w="1198992">
                  <a:extLst>
                    <a:ext uri="{9D8B030D-6E8A-4147-A177-3AD203B41FA5}">
                      <a16:colId xmlns:a16="http://schemas.microsoft.com/office/drawing/2014/main" val="2791751759"/>
                    </a:ext>
                  </a:extLst>
                </a:gridCol>
                <a:gridCol w="1198992">
                  <a:extLst>
                    <a:ext uri="{9D8B030D-6E8A-4147-A177-3AD203B41FA5}">
                      <a16:colId xmlns:a16="http://schemas.microsoft.com/office/drawing/2014/main" val="1304727888"/>
                    </a:ext>
                  </a:extLst>
                </a:gridCol>
                <a:gridCol w="1213896">
                  <a:extLst>
                    <a:ext uri="{9D8B030D-6E8A-4147-A177-3AD203B41FA5}">
                      <a16:colId xmlns:a16="http://schemas.microsoft.com/office/drawing/2014/main" val="803835056"/>
                    </a:ext>
                  </a:extLst>
                </a:gridCol>
                <a:gridCol w="604575">
                  <a:extLst>
                    <a:ext uri="{9D8B030D-6E8A-4147-A177-3AD203B41FA5}">
                      <a16:colId xmlns:a16="http://schemas.microsoft.com/office/drawing/2014/main" val="262204047"/>
                    </a:ext>
                  </a:extLst>
                </a:gridCol>
                <a:gridCol w="172665">
                  <a:extLst>
                    <a:ext uri="{9D8B030D-6E8A-4147-A177-3AD203B41FA5}">
                      <a16:colId xmlns:a16="http://schemas.microsoft.com/office/drawing/2014/main" val="3019187791"/>
                    </a:ext>
                  </a:extLst>
                </a:gridCol>
                <a:gridCol w="1006344">
                  <a:extLst>
                    <a:ext uri="{9D8B030D-6E8A-4147-A177-3AD203B41FA5}">
                      <a16:colId xmlns:a16="http://schemas.microsoft.com/office/drawing/2014/main" val="1224787315"/>
                    </a:ext>
                  </a:extLst>
                </a:gridCol>
                <a:gridCol w="979177">
                  <a:extLst>
                    <a:ext uri="{9D8B030D-6E8A-4147-A177-3AD203B41FA5}">
                      <a16:colId xmlns:a16="http://schemas.microsoft.com/office/drawing/2014/main" val="627389480"/>
                    </a:ext>
                  </a:extLst>
                </a:gridCol>
                <a:gridCol w="1388832">
                  <a:extLst>
                    <a:ext uri="{9D8B030D-6E8A-4147-A177-3AD203B41FA5}">
                      <a16:colId xmlns:a16="http://schemas.microsoft.com/office/drawing/2014/main" val="3003459242"/>
                    </a:ext>
                  </a:extLst>
                </a:gridCol>
                <a:gridCol w="1089084">
                  <a:extLst>
                    <a:ext uri="{9D8B030D-6E8A-4147-A177-3AD203B41FA5}">
                      <a16:colId xmlns:a16="http://schemas.microsoft.com/office/drawing/2014/main" val="2445097049"/>
                    </a:ext>
                  </a:extLst>
                </a:gridCol>
                <a:gridCol w="1119058">
                  <a:extLst>
                    <a:ext uri="{9D8B030D-6E8A-4147-A177-3AD203B41FA5}">
                      <a16:colId xmlns:a16="http://schemas.microsoft.com/office/drawing/2014/main" val="410848908"/>
                    </a:ext>
                  </a:extLst>
                </a:gridCol>
                <a:gridCol w="1039126">
                  <a:extLst>
                    <a:ext uri="{9D8B030D-6E8A-4147-A177-3AD203B41FA5}">
                      <a16:colId xmlns:a16="http://schemas.microsoft.com/office/drawing/2014/main" val="3598765319"/>
                    </a:ext>
                  </a:extLst>
                </a:gridCol>
                <a:gridCol w="819311">
                  <a:extLst>
                    <a:ext uri="{9D8B030D-6E8A-4147-A177-3AD203B41FA5}">
                      <a16:colId xmlns:a16="http://schemas.microsoft.com/office/drawing/2014/main" val="4133219025"/>
                    </a:ext>
                  </a:extLst>
                </a:gridCol>
              </a:tblGrid>
              <a:tr h="191279">
                <a:tc gridSpan="12">
                  <a:txBody>
                    <a:bodyPr/>
                    <a:lstStyle/>
                    <a:p>
                      <a:pPr algn="ctr" fontAlgn="b">
                        <a:buNone/>
                      </a:pPr>
                      <a:r>
                        <a:rPr lang="en-US" sz="1200" b="1" i="0" u="none" strike="noStrike" dirty="0">
                          <a:solidFill>
                            <a:srgbClr val="000000"/>
                          </a:solidFill>
                          <a:effectLst/>
                          <a:latin typeface="Times New Roman" panose="02020603050405020304" pitchFamily="18" charset="0"/>
                        </a:rPr>
                        <a:t>GENDER AND DEVELOPMENT ACCOMPLISHMENT REPORT FY 2026</a:t>
                      </a:r>
                    </a:p>
                  </a:txBody>
                  <a:tcPr marL="0" marR="0" marT="0" marB="0" anchor="b">
                    <a:lnL>
                      <a:noFill/>
                    </a:lnL>
                    <a:lnR>
                      <a:noFill/>
                    </a:lnR>
                    <a:lnT>
                      <a:noFill/>
                    </a:lnT>
                    <a:lnB>
                      <a:noFill/>
                    </a:lnB>
                    <a:noFill/>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2054024185"/>
                  </a:ext>
                </a:extLst>
              </a:tr>
              <a:tr h="382558">
                <a:tc>
                  <a:txBody>
                    <a:bodyPr/>
                    <a:lstStyle/>
                    <a:p>
                      <a:pPr algn="l" fontAlgn="b">
                        <a:buNone/>
                      </a:pPr>
                      <a:r>
                        <a:rPr lang="en-PH" sz="1200" b="1" i="0" u="none" strike="noStrike">
                          <a:solidFill>
                            <a:srgbClr val="000000"/>
                          </a:solidFill>
                          <a:effectLst/>
                          <a:latin typeface="Calibri" panose="020F0502020204030204" pitchFamily="34" charset="0"/>
                        </a:rPr>
                        <a:t>Agency/Bureau/Office :  </a:t>
                      </a:r>
                    </a:p>
                  </a:txBody>
                  <a:tcPr marL="0" marR="0" marT="0" marB="0" anchor="b">
                    <a:lnL>
                      <a:noFill/>
                    </a:lnL>
                    <a:lnR>
                      <a:noFill/>
                    </a:lnR>
                    <a:lnT>
                      <a:noFill/>
                    </a:lnT>
                    <a:lnB>
                      <a:noFill/>
                    </a:lnB>
                    <a:noFill/>
                  </a:tcPr>
                </a:tc>
                <a:tc gridSpan="6">
                  <a:txBody>
                    <a:bodyPr/>
                    <a:lstStyle/>
                    <a:p>
                      <a:pPr algn="l" fontAlgn="ctr">
                        <a:buNone/>
                      </a:pPr>
                      <a:r>
                        <a:rPr lang="en-US" sz="1200" b="0" i="0" u="none" strike="noStrike">
                          <a:solidFill>
                            <a:srgbClr val="FF0000"/>
                          </a:solidFill>
                          <a:effectLst/>
                          <a:latin typeface="Book Antiqua" panose="02040602050305030304" pitchFamily="18" charset="0"/>
                        </a:rPr>
                        <a:t>Department of Education -  SCHOOL/DISTRICT/SDO MARINDUQUE/MIMAROPA</a:t>
                      </a:r>
                    </a:p>
                  </a:txBody>
                  <a:tcPr marL="0" marR="0" marT="0" marB="0" anchor="ctr">
                    <a:lnL>
                      <a:noFill/>
                    </a:lnL>
                    <a:lnR>
                      <a:noFill/>
                    </a:lnR>
                    <a:lnT>
                      <a:noFill/>
                    </a:lnT>
                    <a:lnB>
                      <a:noFill/>
                    </a:lnB>
                    <a:noFill/>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581623667"/>
                  </a:ext>
                </a:extLst>
              </a:tr>
              <a:tr h="382558">
                <a:tc>
                  <a:txBody>
                    <a:bodyPr/>
                    <a:lstStyle/>
                    <a:p>
                      <a:pPr algn="l" fontAlgn="b">
                        <a:buNone/>
                      </a:pPr>
                      <a:r>
                        <a:rPr lang="en-PH" sz="1200" b="1" i="0" u="none" strike="noStrike">
                          <a:solidFill>
                            <a:srgbClr val="000000"/>
                          </a:solidFill>
                          <a:effectLst/>
                          <a:latin typeface="Calibri" panose="020F0502020204030204" pitchFamily="34" charset="0"/>
                        </a:rPr>
                        <a:t>Total GAA of Agency  :     </a:t>
                      </a: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PH" sz="1200" b="1" i="0" u="none" strike="noStrike">
                          <a:solidFill>
                            <a:srgbClr val="000000"/>
                          </a:solidFill>
                          <a:effectLst/>
                          <a:latin typeface="Calibri" panose="020F0502020204030204" pitchFamily="34" charset="0"/>
                        </a:rPr>
                        <a:t>School MOOE + PS</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n-PH" sz="12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gridSpan="2">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hMerge="1">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438408806"/>
                  </a:ext>
                </a:extLst>
              </a:tr>
              <a:tr h="191279">
                <a:tc>
                  <a:txBody>
                    <a:bodyPr/>
                    <a:lstStyle/>
                    <a:p>
                      <a:pPr algn="l" fontAlgn="b">
                        <a:buNone/>
                      </a:pPr>
                      <a:r>
                        <a:rPr lang="en-PH" sz="1200" b="1" i="0" u="none" strike="noStrike">
                          <a:solidFill>
                            <a:srgbClr val="000000"/>
                          </a:solidFill>
                          <a:effectLst/>
                          <a:latin typeface="Calibri" panose="020F0502020204030204" pitchFamily="34" charset="0"/>
                        </a:rPr>
                        <a:t>School Mooe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PH" sz="12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1"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gridSpan="2">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hMerge="1">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627319284"/>
                  </a:ext>
                </a:extLst>
              </a:tr>
              <a:tr h="191279">
                <a:tc>
                  <a:txBody>
                    <a:bodyPr/>
                    <a:lstStyle/>
                    <a:p>
                      <a:pPr algn="l" fontAlgn="b">
                        <a:buNone/>
                      </a:pPr>
                      <a:r>
                        <a:rPr lang="en-PH" sz="1200" b="1" i="0" u="none" strike="noStrike">
                          <a:solidFill>
                            <a:srgbClr val="000000"/>
                          </a:solidFill>
                          <a:effectLst/>
                          <a:latin typeface="Calibri" panose="020F0502020204030204" pitchFamily="34" charset="0"/>
                        </a:rPr>
                        <a:t>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PH" sz="12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1"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gridSpan="2">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hMerge="1">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1372689405"/>
                  </a:ext>
                </a:extLst>
              </a:tr>
              <a:tr h="382558">
                <a:tc>
                  <a:txBody>
                    <a:bodyPr/>
                    <a:lstStyle/>
                    <a:p>
                      <a:pPr algn="l" fontAlgn="b">
                        <a:buNone/>
                      </a:pPr>
                      <a:r>
                        <a:rPr lang="en-PH" sz="1200" b="1" i="0" u="none" strike="noStrike">
                          <a:solidFill>
                            <a:srgbClr val="000000"/>
                          </a:solidFill>
                          <a:effectLst/>
                          <a:latin typeface="Calibri" panose="020F0502020204030204" pitchFamily="34" charset="0"/>
                        </a:rPr>
                        <a:t>5% of School MOOE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PH" sz="12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1"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gridSpan="2">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hMerge="1">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026242351"/>
                  </a:ext>
                </a:extLst>
              </a:tr>
              <a:tr h="191279">
                <a:tc>
                  <a:txBody>
                    <a:bodyPr/>
                    <a:lstStyle/>
                    <a:p>
                      <a:pPr algn="l" fontAlgn="b">
                        <a:buNone/>
                      </a:pPr>
                      <a:r>
                        <a:rPr lang="en-PH" sz="1200" b="1" i="0" u="none" strike="noStrike">
                          <a:solidFill>
                            <a:srgbClr val="000000"/>
                          </a:solidFill>
                          <a:effectLst/>
                          <a:latin typeface="Calibri" panose="020F0502020204030204" pitchFamily="34" charset="0"/>
                        </a:rPr>
                        <a:t>5% of 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PH" sz="12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1"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gridSpan="2">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hMerge="1">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957145787"/>
                  </a:ext>
                </a:extLst>
              </a:tr>
              <a:tr h="191279">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gridSpan="2">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1269924"/>
                  </a:ext>
                </a:extLst>
              </a:tr>
              <a:tr h="1147673">
                <a:tc>
                  <a:txBody>
                    <a:bodyPr/>
                    <a:lstStyle/>
                    <a:p>
                      <a:pPr algn="ctr" fontAlgn="t">
                        <a:buNone/>
                      </a:pPr>
                      <a:r>
                        <a:rPr lang="en-US" sz="1200" b="1" i="0" u="none" strike="noStrike">
                          <a:solidFill>
                            <a:srgbClr val="000000"/>
                          </a:solidFill>
                          <a:effectLst/>
                          <a:latin typeface="Times New Roman" panose="02020603050405020304" pitchFamily="18" charset="0"/>
                        </a:rPr>
                        <a:t>GENDER ISSUE/ &amp; OR GAD MANDATE</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1" i="0" u="none" strike="noStrike">
                          <a:solidFill>
                            <a:srgbClr val="000000"/>
                          </a:solidFill>
                          <a:effectLst/>
                          <a:latin typeface="Times New Roman" panose="02020603050405020304" pitchFamily="18" charset="0"/>
                        </a:rPr>
                        <a:t>CAUSE OF THE GENDER ISSUE</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1" i="0" u="none" strike="noStrike">
                          <a:solidFill>
                            <a:srgbClr val="000000"/>
                          </a:solidFill>
                          <a:effectLst/>
                          <a:latin typeface="Times New Roman" panose="02020603050405020304" pitchFamily="18" charset="0"/>
                        </a:rPr>
                        <a:t>GAD RESULT/ STATEMENT / GAD OBJECTIVE</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t">
                        <a:buNone/>
                      </a:pPr>
                      <a:r>
                        <a:rPr lang="en-PH" sz="1200" b="1" i="0" u="none" strike="noStrike">
                          <a:solidFill>
                            <a:srgbClr val="000000"/>
                          </a:solidFill>
                          <a:effectLst/>
                          <a:latin typeface="Times New Roman" panose="02020603050405020304" pitchFamily="18" charset="0"/>
                        </a:rPr>
                        <a:t>RELEVANT AGENCY/ MFO/ PAP</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t">
                        <a:buNone/>
                      </a:pPr>
                      <a:r>
                        <a:rPr lang="en-PH" sz="1200" b="1" i="0" u="none" strike="noStrike">
                          <a:solidFill>
                            <a:srgbClr val="000000"/>
                          </a:solidFill>
                          <a:effectLst/>
                          <a:latin typeface="Times New Roman" panose="02020603050405020304" pitchFamily="18" charset="0"/>
                        </a:rPr>
                        <a:t>GAD ACTIVITY</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PH" sz="1200" b="1" i="0" u="none" strike="noStrike">
                          <a:solidFill>
                            <a:srgbClr val="000000"/>
                          </a:solidFill>
                          <a:effectLst/>
                          <a:latin typeface="Times New Roman" panose="02020603050405020304" pitchFamily="18" charset="0"/>
                        </a:rPr>
                        <a:t>GAD ACTIVITY</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1" i="0" u="none" strike="noStrike">
                          <a:solidFill>
                            <a:srgbClr val="000000"/>
                          </a:solidFill>
                          <a:effectLst/>
                          <a:latin typeface="Times New Roman" panose="02020603050405020304" pitchFamily="18" charset="0"/>
                        </a:rPr>
                        <a:t>OUTPUT PERFORMANCE INDICATOR AND TARGET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PH" sz="1200" b="1" i="0" u="none" strike="noStrike">
                          <a:solidFill>
                            <a:srgbClr val="000000"/>
                          </a:solidFill>
                          <a:effectLst/>
                          <a:latin typeface="Times New Roman" panose="02020603050405020304" pitchFamily="18" charset="0"/>
                        </a:rPr>
                        <a:t>Actual Result                                       (Outputs/ Outcomes)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PH" sz="1200" b="1" i="0" u="none" strike="noStrike">
                          <a:solidFill>
                            <a:srgbClr val="000000"/>
                          </a:solidFill>
                          <a:effectLst/>
                          <a:latin typeface="Times New Roman" panose="02020603050405020304" pitchFamily="18" charset="0"/>
                        </a:rPr>
                        <a:t>TOTAL AGENCY APPROVED BUDGET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buNone/>
                      </a:pPr>
                      <a:r>
                        <a:rPr lang="en-PH" sz="1200" b="1" i="0" u="none" strike="noStrike">
                          <a:solidFill>
                            <a:srgbClr val="000000"/>
                          </a:solidFill>
                          <a:effectLst/>
                          <a:latin typeface="Times New Roman" panose="02020603050405020304" pitchFamily="18" charset="0"/>
                        </a:rPr>
                        <a:t>Actual Cost/ Expenditure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PH"/>
                    </a:p>
                  </a:txBody>
                  <a:tcPr/>
                </a:tc>
                <a:tc>
                  <a:txBody>
                    <a:bodyPr/>
                    <a:lstStyle/>
                    <a:p>
                      <a:pPr algn="ctr" fontAlgn="t">
                        <a:buNone/>
                      </a:pPr>
                      <a:r>
                        <a:rPr lang="en-PH" sz="1200" b="1" i="0" u="none" strike="noStrike">
                          <a:solidFill>
                            <a:srgbClr val="000000"/>
                          </a:solidFill>
                          <a:effectLst/>
                          <a:latin typeface="Times New Roman" panose="02020603050405020304" pitchFamily="18" charset="0"/>
                        </a:rPr>
                        <a:t>Variance/ Remarks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9174426"/>
                  </a:ext>
                </a:extLst>
              </a:tr>
              <a:tr h="191279">
                <a:tc>
                  <a:txBody>
                    <a:bodyPr/>
                    <a:lstStyle/>
                    <a:p>
                      <a:pPr algn="ctr" fontAlgn="ctr">
                        <a:buNone/>
                      </a:pPr>
                      <a:r>
                        <a:rPr lang="en-PH" sz="1200" b="1" i="0" u="none" strike="noStrike">
                          <a:solidFill>
                            <a:srgbClr val="000000"/>
                          </a:solidFill>
                          <a:effectLst/>
                          <a:latin typeface="Times New Roman" panose="02020603050405020304" pitchFamily="18"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1" i="0" u="none" strike="noStrike">
                          <a:solidFill>
                            <a:srgbClr val="000000"/>
                          </a:solidFill>
                          <a:effectLst/>
                          <a:latin typeface="Times New Roman" panose="02020603050405020304" pitchFamily="18"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1" i="0" u="none" strike="noStrike">
                          <a:solidFill>
                            <a:srgbClr val="000000"/>
                          </a:solidFill>
                          <a:effectLst/>
                          <a:latin typeface="Times New Roman" panose="02020603050405020304" pitchFamily="18"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buNone/>
                      </a:pPr>
                      <a:r>
                        <a:rPr lang="en-PH" sz="1200" b="1" i="0" u="none" strike="noStrike">
                          <a:solidFill>
                            <a:srgbClr val="000000"/>
                          </a:solidFill>
                          <a:effectLst/>
                          <a:latin typeface="Times New Roman" panose="02020603050405020304" pitchFamily="18"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buNone/>
                      </a:pPr>
                      <a:r>
                        <a:rPr lang="en-PH" sz="1200" b="1" i="0" u="none" strike="noStrike">
                          <a:solidFill>
                            <a:srgbClr val="000000"/>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1" i="0" u="none" strike="noStrike">
                          <a:solidFill>
                            <a:srgbClr val="000000"/>
                          </a:solidFill>
                          <a:effectLst/>
                          <a:latin typeface="Times New Roman" panose="02020603050405020304" pitchFamily="18"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1" i="0" u="none" strike="noStrike">
                          <a:solidFill>
                            <a:srgbClr val="000000"/>
                          </a:solidFill>
                          <a:effectLst/>
                          <a:latin typeface="Times New Roman" panose="02020603050405020304" pitchFamily="18"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1" i="0" u="none" strike="noStrike">
                          <a:solidFill>
                            <a:srgbClr val="000000"/>
                          </a:solidFill>
                          <a:effectLst/>
                          <a:latin typeface="Times New Roman" panose="02020603050405020304" pitchFamily="18"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1" i="0" u="none" strike="noStrike">
                          <a:solidFill>
                            <a:srgbClr val="000000"/>
                          </a:solidFill>
                          <a:effectLst/>
                          <a:latin typeface="Times New Roman" panose="02020603050405020304" pitchFamily="18" charset="0"/>
                        </a:rPr>
                        <a:t>8</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buNone/>
                      </a:pPr>
                      <a:r>
                        <a:rPr lang="en-PH" sz="1200" b="1" i="0" u="none" strike="noStrike">
                          <a:solidFill>
                            <a:srgbClr val="000000"/>
                          </a:solidFill>
                          <a:effectLst/>
                          <a:latin typeface="Times New Roman" panose="02020603050405020304" pitchFamily="18" charset="0"/>
                        </a:rPr>
                        <a:t>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PH"/>
                    </a:p>
                  </a:txBody>
                  <a:tcPr/>
                </a:tc>
                <a:tc>
                  <a:txBody>
                    <a:bodyPr/>
                    <a:lstStyle/>
                    <a:p>
                      <a:pPr algn="ctr" fontAlgn="ctr">
                        <a:buNone/>
                      </a:pPr>
                      <a:r>
                        <a:rPr lang="en-PH" sz="1200" b="1" i="0" u="none" strike="noStrike">
                          <a:solidFill>
                            <a:srgbClr val="000000"/>
                          </a:solidFill>
                          <a:effectLst/>
                          <a:latin typeface="Times New Roman" panose="02020603050405020304" pitchFamily="18"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6611373"/>
                  </a:ext>
                </a:extLst>
              </a:tr>
              <a:tr h="201410">
                <a:tc gridSpan="2">
                  <a:txBody>
                    <a:bodyPr/>
                    <a:lstStyle/>
                    <a:p>
                      <a:pPr algn="l" fontAlgn="b">
                        <a:buNone/>
                      </a:pPr>
                      <a:r>
                        <a:rPr lang="en-PH" sz="1200" b="1" i="0" u="none" strike="noStrike">
                          <a:solidFill>
                            <a:srgbClr val="000000"/>
                          </a:solidFill>
                          <a:effectLst/>
                          <a:latin typeface="Times New Roman" panose="02020603050405020304" pitchFamily="18" charset="0"/>
                        </a:rPr>
                        <a:t>CLIENT FOCUSED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hMerge="1">
                  <a:txBody>
                    <a:bodyPr/>
                    <a:lstStyle/>
                    <a:p>
                      <a:endParaRPr lang="en-PH"/>
                    </a:p>
                  </a:txBody>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gridSpan="2">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hMerge="1">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buNone/>
                      </a:pPr>
                      <a:r>
                        <a:rPr lang="en-PH" sz="1200" b="1" i="0" u="none" strike="noStrike">
                          <a:solidFill>
                            <a:srgbClr val="000000"/>
                          </a:solidFill>
                          <a:effectLst/>
                          <a:latin typeface="Times New Roman" panose="02020603050405020304" pitchFamily="18" charset="0"/>
                        </a:rPr>
                        <a:t>MOOE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buNone/>
                      </a:pPr>
                      <a:r>
                        <a:rPr lang="en-PH" sz="1200" b="1" i="0" u="none" strike="noStrike">
                          <a:solidFill>
                            <a:srgbClr val="000000"/>
                          </a:solidFill>
                          <a:effectLst/>
                          <a:latin typeface="Times New Roman" panose="02020603050405020304" pitchFamily="18" charset="0"/>
                        </a:rPr>
                        <a:t>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049939517"/>
                  </a:ext>
                </a:extLst>
              </a:tr>
              <a:tr h="453172">
                <a:tc>
                  <a:txBody>
                    <a:bodyPr/>
                    <a:lstStyle/>
                    <a:p>
                      <a:pPr algn="ctr"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0"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6611437"/>
                  </a:ext>
                </a:extLst>
              </a:tr>
              <a:tr h="191279">
                <a:tc gridSpan="3">
                  <a:txBody>
                    <a:bodyPr/>
                    <a:lstStyle/>
                    <a:p>
                      <a:pPr algn="l" fontAlgn="t">
                        <a:buNone/>
                      </a:pPr>
                      <a:r>
                        <a:rPr lang="en-PH" sz="1200" b="1" i="0" u="none" strike="noStrike" dirty="0">
                          <a:solidFill>
                            <a:srgbClr val="000000"/>
                          </a:solidFill>
                          <a:effectLst/>
                          <a:latin typeface="Times New Roman" panose="02020603050405020304" pitchFamily="18" charset="0"/>
                        </a:rPr>
                        <a:t>ORGANIZATION-FOCUSED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PH"/>
                    </a:p>
                  </a:txBody>
                  <a:tcPr/>
                </a:tc>
                <a:tc hMerge="1">
                  <a:txBody>
                    <a:bodyPr/>
                    <a:lstStyle/>
                    <a:p>
                      <a:endParaRPr lang="en-PH"/>
                    </a:p>
                  </a:txBody>
                  <a:tcPr/>
                </a:tc>
                <a:tc gridSpan="2">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buNone/>
                      </a:pPr>
                      <a:r>
                        <a:rPr lang="en-PH" sz="1200" b="0" i="0" u="none" strike="noStrike" dirty="0">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40695074"/>
                  </a:ext>
                </a:extLst>
              </a:tr>
              <a:tr h="338081">
                <a:tc>
                  <a:txBody>
                    <a:bodyPr/>
                    <a:lstStyle/>
                    <a:p>
                      <a:pPr algn="l" fontAlgn="t">
                        <a:buNone/>
                      </a:pPr>
                      <a:r>
                        <a:rPr lang="en-PH" sz="1200" b="0" i="0" u="none" strike="noStrike" dirty="0">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dirty="0">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7255750"/>
                  </a:ext>
                </a:extLst>
              </a:tr>
              <a:tr h="191279">
                <a:tc gridSpan="2">
                  <a:txBody>
                    <a:bodyPr/>
                    <a:lstStyle/>
                    <a:p>
                      <a:pPr algn="l" fontAlgn="t">
                        <a:buNone/>
                      </a:pPr>
                      <a:r>
                        <a:rPr lang="en-PH" sz="1200" b="1" i="0" u="none" strike="noStrike">
                          <a:solidFill>
                            <a:srgbClr val="000000"/>
                          </a:solidFill>
                          <a:effectLst/>
                          <a:latin typeface="Times New Roman" panose="02020603050405020304" pitchFamily="18" charset="0"/>
                        </a:rPr>
                        <a:t>ATTRIBUTED PAPS</a:t>
                      </a: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hMerge="1">
                  <a:txBody>
                    <a:bodyPr/>
                    <a:lstStyle/>
                    <a:p>
                      <a:endParaRPr lang="en-PH"/>
                    </a:p>
                  </a:txBody>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gridSpan="2">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hMerge="1">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875015892"/>
                  </a:ext>
                </a:extLst>
              </a:tr>
              <a:tr h="338081">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PH" sz="1200" b="1" i="0" u="none" strike="noStrike">
                        <a:solidFill>
                          <a:srgbClr val="000000"/>
                        </a:solidFill>
                        <a:effectLst/>
                        <a:latin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4790765"/>
                  </a:ext>
                </a:extLst>
              </a:tr>
              <a:tr h="191279">
                <a:tc>
                  <a:txBody>
                    <a:bodyPr/>
                    <a:lstStyle/>
                    <a:p>
                      <a:pPr algn="l"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dirty="0">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PH" sz="1200" b="1" i="0" u="none" strike="noStrike">
                          <a:solidFill>
                            <a:srgbClr val="000000"/>
                          </a:solidFill>
                          <a:effectLst/>
                          <a:latin typeface="Times New Roman" panose="02020603050405020304" pitchFamily="18"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PH" sz="1200" b="1" i="0" u="none" strike="noStrike">
                          <a:solidFill>
                            <a:srgbClr val="000000"/>
                          </a:solidFill>
                          <a:effectLst/>
                          <a:latin typeface="Times New Roman" panose="02020603050405020304" pitchFamily="18"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PH" sz="1200" b="1" i="0" u="none" strike="noStrike" dirty="0">
                          <a:solidFill>
                            <a:srgbClr val="000000"/>
                          </a:solidFill>
                          <a:effectLst/>
                          <a:latin typeface="Times New Roman" panose="02020603050405020304" pitchFamily="18"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0980954"/>
                  </a:ext>
                </a:extLst>
              </a:tr>
              <a:tr h="191279">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dirty="0">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0" i="0" u="none" strike="noStrike">
                          <a:solidFill>
                            <a:srgbClr val="000000"/>
                          </a:solidFill>
                          <a:effectLst/>
                          <a:latin typeface="Times New Roman" panose="02020603050405020304" pitchFamily="18" charset="0"/>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1" i="0" u="none" strike="noStrike">
                          <a:solidFill>
                            <a:srgbClr val="000000"/>
                          </a:solidFill>
                          <a:effectLst/>
                          <a:latin typeface="Times New Roman" panose="02020603050405020304" pitchFamily="18" charset="0"/>
                        </a:rPr>
                        <a:t> GRAND TOTAL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PH" sz="1200" b="1" i="0" u="none" strike="noStrike">
                          <a:solidFill>
                            <a:srgbClr val="000000"/>
                          </a:solidFill>
                          <a:effectLst/>
                          <a:latin typeface="Times New Roman" panose="02020603050405020304" pitchFamily="18" charset="0"/>
                        </a:rPr>
                        <a:t> </a:t>
                      </a:r>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PH" sz="1200" b="1" i="0" u="none" strike="noStrike">
                          <a:solidFill>
                            <a:srgbClr val="000000"/>
                          </a:solidFill>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439236"/>
                  </a:ext>
                </a:extLst>
              </a:tr>
              <a:tr h="191279">
                <a:tc>
                  <a:txBody>
                    <a:bodyPr/>
                    <a:lstStyle/>
                    <a:p>
                      <a:pPr algn="l" fontAlgn="b">
                        <a:buNone/>
                      </a:pPr>
                      <a:r>
                        <a:rPr lang="en-PH" sz="1200" b="0" i="0" u="none" strike="noStrike">
                          <a:solidFill>
                            <a:srgbClr val="000000"/>
                          </a:solidFill>
                          <a:effectLst/>
                          <a:latin typeface="Times New Roman" panose="02020603050405020304" pitchFamily="18" charset="0"/>
                        </a:rPr>
                        <a:t>Prepared by:</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gridSpan="3">
                  <a:txBody>
                    <a:bodyPr/>
                    <a:lstStyle/>
                    <a:p>
                      <a:pPr algn="l" fontAlgn="b">
                        <a:buNone/>
                      </a:pPr>
                      <a:r>
                        <a:rPr lang="en-PH" sz="1200" b="0" i="0" u="none" strike="noStrike">
                          <a:solidFill>
                            <a:srgbClr val="000000"/>
                          </a:solidFill>
                          <a:effectLst/>
                          <a:latin typeface="Times New Roman" panose="02020603050405020304" pitchFamily="18" charset="0"/>
                        </a:rPr>
                        <a:t>Checked and Reviewed</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en-PH"/>
                    </a:p>
                  </a:txBody>
                  <a:tcPr/>
                </a:tc>
                <a:tc hMerge="1">
                  <a:txBody>
                    <a:bodyPr/>
                    <a:lstStyle/>
                    <a:p>
                      <a:pPr algn="l" fontAlgn="b">
                        <a:buNone/>
                      </a:pPr>
                      <a:endParaRPr lang="en-PH" sz="12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APPROVED:</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550763465"/>
                  </a:ext>
                </a:extLst>
              </a:tr>
              <a:tr h="191279">
                <a:tc gridSpan="2">
                  <a:txBody>
                    <a:bodyPr/>
                    <a:lstStyle/>
                    <a:p>
                      <a:pPr algn="ctr" fontAlgn="b">
                        <a:buNone/>
                      </a:pPr>
                      <a:r>
                        <a:rPr lang="en-PH" sz="1200" b="1"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hMerge="1">
                  <a:txBody>
                    <a:bodyPr/>
                    <a:lstStyle/>
                    <a:p>
                      <a:endParaRPr lang="en-PH"/>
                    </a:p>
                  </a:txBody>
                  <a:tcPr/>
                </a:tc>
                <a:tc>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gridSpan="2">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hMerge="1">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gridSpan="3">
                  <a:txBody>
                    <a:bodyPr/>
                    <a:lstStyle/>
                    <a:p>
                      <a:pPr algn="ctr"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96001311"/>
                  </a:ext>
                </a:extLst>
              </a:tr>
              <a:tr h="382558">
                <a:tc gridSpan="2">
                  <a:txBody>
                    <a:bodyPr/>
                    <a:lstStyle/>
                    <a:p>
                      <a:pPr algn="ctr" fontAlgn="b">
                        <a:buNone/>
                      </a:pPr>
                      <a:r>
                        <a:rPr lang="en-PH" sz="1200" b="1" i="0" u="none" strike="noStrike">
                          <a:solidFill>
                            <a:srgbClr val="000000"/>
                          </a:solidFill>
                          <a:effectLst/>
                          <a:latin typeface="Times New Roman" panose="02020603050405020304" pitchFamily="18" charset="0"/>
                        </a:rPr>
                        <a:t>School GAD Coordinator</a:t>
                      </a: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hMerge="1">
                  <a:txBody>
                    <a:bodyPr/>
                    <a:lstStyle/>
                    <a:p>
                      <a:endParaRPr lang="en-PH"/>
                    </a:p>
                  </a:txBody>
                  <a:tcPr/>
                </a:tc>
                <a:tc>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r>
                        <a:rPr lang="en-PH" sz="1200" b="1" i="0" u="none" strike="noStrike">
                          <a:solidFill>
                            <a:srgbClr val="000000"/>
                          </a:solidFill>
                          <a:effectLst/>
                          <a:latin typeface="Times New Roman" panose="02020603050405020304" pitchFamily="18" charset="0"/>
                        </a:rPr>
                        <a:t>School Head</a:t>
                      </a:r>
                    </a:p>
                  </a:txBody>
                  <a:tcPr marL="0" marR="0" marT="0" marB="0" anchor="b">
                    <a:lnL>
                      <a:noFill/>
                    </a:lnL>
                    <a:lnR>
                      <a:noFill/>
                    </a:lnR>
                    <a:lnT>
                      <a:noFill/>
                    </a:lnT>
                    <a:lnB>
                      <a:noFill/>
                    </a:lnB>
                    <a:noFill/>
                  </a:tcPr>
                </a:tc>
                <a:tc gridSpan="2">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hMerge="1">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endParaRPr lang="en-PH" sz="1200" b="1" i="0" u="none" strike="noStrike" dirty="0">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endParaRPr lang="en-PH" sz="12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gridSpan="3">
                  <a:txBody>
                    <a:bodyPr/>
                    <a:lstStyle/>
                    <a:p>
                      <a:pPr algn="ctr" fontAlgn="b">
                        <a:buNone/>
                      </a:pPr>
                      <a:r>
                        <a:rPr lang="en-PH" sz="1200" b="1" i="0" u="none" strike="noStrike">
                          <a:solidFill>
                            <a:srgbClr val="000000"/>
                          </a:solidFill>
                          <a:effectLst/>
                          <a:latin typeface="Times New Roman" panose="02020603050405020304" pitchFamily="18" charset="0"/>
                        </a:rPr>
                        <a:t>Schools Division Superintendent</a:t>
                      </a: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026771202"/>
                  </a:ext>
                </a:extLst>
              </a:tr>
              <a:tr h="191279">
                <a:tc gridSpan="2">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hMerge="1">
                  <a:txBody>
                    <a:bodyPr/>
                    <a:lstStyle/>
                    <a:p>
                      <a:endParaRPr lang="en-PH"/>
                    </a:p>
                  </a:txBody>
                  <a:tcPr/>
                </a:tc>
                <a:tc>
                  <a:txBody>
                    <a:bodyPr/>
                    <a:lstStyle/>
                    <a:p>
                      <a:pPr algn="ctr" fontAlgn="b">
                        <a:buNone/>
                      </a:pPr>
                      <a:endParaRPr lang="en-PH" sz="12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ctr" fontAlgn="b">
                        <a:buNone/>
                      </a:pPr>
                      <a:endParaRPr lang="en-PH" sz="12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gridSpan="2">
                  <a:txBody>
                    <a:bodyPr/>
                    <a:lstStyle/>
                    <a:p>
                      <a:pPr algn="ctr" fontAlgn="b">
                        <a:buNone/>
                      </a:pPr>
                      <a:endParaRPr lang="en-PH" sz="12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hMerge="1">
                  <a:txBody>
                    <a:bodyPr/>
                    <a:lstStyle/>
                    <a:p>
                      <a:pPr algn="ctr" fontAlgn="b">
                        <a:buNone/>
                      </a:pPr>
                      <a:endParaRPr lang="en-PH" sz="12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gridSpan="3">
                  <a:txBody>
                    <a:bodyPr/>
                    <a:lstStyle/>
                    <a:p>
                      <a:pPr algn="l" fontAlgn="b">
                        <a:buNone/>
                      </a:pPr>
                      <a:endParaRPr lang="en-PH" sz="12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hMerge="1">
                  <a:txBody>
                    <a:bodyPr/>
                    <a:lstStyle/>
                    <a:p>
                      <a:endParaRPr lang="en-PH"/>
                    </a:p>
                  </a:txBody>
                  <a:tcPr/>
                </a:tc>
                <a:tc hMerge="1">
                  <a:txBody>
                    <a:bodyPr/>
                    <a:lstStyle/>
                    <a:p>
                      <a:endParaRPr lang="en-PH"/>
                    </a:p>
                  </a:txBody>
                  <a:tcPr/>
                </a:tc>
                <a:tc>
                  <a:txBody>
                    <a:bodyPr/>
                    <a:lstStyle/>
                    <a:p>
                      <a:pPr algn="l" fontAlgn="b">
                        <a:buNone/>
                      </a:pPr>
                      <a:endParaRPr lang="en-PH" sz="12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endParaRPr lang="en-PH" sz="12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682120849"/>
                  </a:ext>
                </a:extLst>
              </a:tr>
              <a:tr h="191279">
                <a:tc>
                  <a:txBody>
                    <a:bodyPr/>
                    <a:lstStyle/>
                    <a:p>
                      <a:pPr algn="ctr" fontAlgn="b">
                        <a:buNone/>
                      </a:pPr>
                      <a:r>
                        <a:rPr lang="en-PH" sz="12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gridSpan="2">
                  <a:txBody>
                    <a:bodyPr/>
                    <a:lstStyle/>
                    <a:p>
                      <a:pPr algn="ctr"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pPr algn="ctr" fontAlgn="b">
                        <a:buNone/>
                      </a:pPr>
                      <a:endParaRPr lang="en-PH" sz="12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gridSpan="3">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PH"/>
                    </a:p>
                  </a:txBody>
                  <a:tcPr/>
                </a:tc>
                <a:tc hMerge="1">
                  <a:txBody>
                    <a:bodyPr/>
                    <a:lstStyle/>
                    <a:p>
                      <a:endParaRPr lang="en-PH"/>
                    </a:p>
                  </a:txBody>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n-PH" sz="1200" b="0" i="0" u="none" strike="noStrike">
                          <a:solidFill>
                            <a:srgbClr val="000000"/>
                          </a:solidFill>
                          <a:effectLst/>
                          <a:latin typeface="Times New Roman" panose="02020603050405020304" pitchFamily="18"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n-PH" sz="1200" b="0" i="0" u="none" strike="noStrike" dirty="0">
                          <a:solidFill>
                            <a:srgbClr val="000000"/>
                          </a:solidFill>
                          <a:effectLst/>
                          <a:latin typeface="Times New Roman" panose="02020603050405020304" pitchFamily="18"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4461857"/>
                  </a:ext>
                </a:extLst>
              </a:tr>
            </a:tbl>
          </a:graphicData>
        </a:graphic>
      </p:graphicFrame>
    </p:spTree>
    <p:extLst>
      <p:ext uri="{BB962C8B-B14F-4D97-AF65-F5344CB8AC3E}">
        <p14:creationId xmlns:p14="http://schemas.microsoft.com/office/powerpoint/2010/main" val="2979051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D14E249-49E1-C8F6-BD80-1A4D30BAFA69}"/>
              </a:ext>
            </a:extLst>
          </p:cNvPr>
          <p:cNvGraphicFramePr>
            <a:graphicFrameLocks noGrp="1"/>
          </p:cNvGraphicFramePr>
          <p:nvPr>
            <p:extLst>
              <p:ext uri="{D42A27DB-BD31-4B8C-83A1-F6EECF244321}">
                <p14:modId xmlns:p14="http://schemas.microsoft.com/office/powerpoint/2010/main" val="1213564585"/>
              </p:ext>
            </p:extLst>
          </p:nvPr>
        </p:nvGraphicFramePr>
        <p:xfrm>
          <a:off x="289560" y="70421"/>
          <a:ext cx="11612880" cy="6717158"/>
        </p:xfrm>
        <a:graphic>
          <a:graphicData uri="http://schemas.openxmlformats.org/drawingml/2006/table">
            <a:tbl>
              <a:tblPr>
                <a:tableStyleId>{5C22544A-7EE6-4342-B048-85BDC9FD1C3A}</a:tableStyleId>
              </a:tblPr>
              <a:tblGrid>
                <a:gridCol w="1940993">
                  <a:extLst>
                    <a:ext uri="{9D8B030D-6E8A-4147-A177-3AD203B41FA5}">
                      <a16:colId xmlns:a16="http://schemas.microsoft.com/office/drawing/2014/main" val="1809260485"/>
                    </a:ext>
                  </a:extLst>
                </a:gridCol>
                <a:gridCol w="1731455">
                  <a:extLst>
                    <a:ext uri="{9D8B030D-6E8A-4147-A177-3AD203B41FA5}">
                      <a16:colId xmlns:a16="http://schemas.microsoft.com/office/drawing/2014/main" val="4236710026"/>
                    </a:ext>
                  </a:extLst>
                </a:gridCol>
                <a:gridCol w="1731455">
                  <a:extLst>
                    <a:ext uri="{9D8B030D-6E8A-4147-A177-3AD203B41FA5}">
                      <a16:colId xmlns:a16="http://schemas.microsoft.com/office/drawing/2014/main" val="3110182658"/>
                    </a:ext>
                  </a:extLst>
                </a:gridCol>
                <a:gridCol w="562448">
                  <a:extLst>
                    <a:ext uri="{9D8B030D-6E8A-4147-A177-3AD203B41FA5}">
                      <a16:colId xmlns:a16="http://schemas.microsoft.com/office/drawing/2014/main" val="2099606855"/>
                    </a:ext>
                  </a:extLst>
                </a:gridCol>
                <a:gridCol w="2040250">
                  <a:extLst>
                    <a:ext uri="{9D8B030D-6E8A-4147-A177-3AD203B41FA5}">
                      <a16:colId xmlns:a16="http://schemas.microsoft.com/office/drawing/2014/main" val="498033462"/>
                    </a:ext>
                  </a:extLst>
                </a:gridCol>
                <a:gridCol w="1279291">
                  <a:extLst>
                    <a:ext uri="{9D8B030D-6E8A-4147-A177-3AD203B41FA5}">
                      <a16:colId xmlns:a16="http://schemas.microsoft.com/office/drawing/2014/main" val="480884044"/>
                    </a:ext>
                  </a:extLst>
                </a:gridCol>
                <a:gridCol w="959468">
                  <a:extLst>
                    <a:ext uri="{9D8B030D-6E8A-4147-A177-3AD203B41FA5}">
                      <a16:colId xmlns:a16="http://schemas.microsoft.com/office/drawing/2014/main" val="838398341"/>
                    </a:ext>
                  </a:extLst>
                </a:gridCol>
                <a:gridCol w="595533">
                  <a:extLst>
                    <a:ext uri="{9D8B030D-6E8A-4147-A177-3AD203B41FA5}">
                      <a16:colId xmlns:a16="http://schemas.microsoft.com/office/drawing/2014/main" val="2031939171"/>
                    </a:ext>
                  </a:extLst>
                </a:gridCol>
                <a:gridCol w="771987">
                  <a:extLst>
                    <a:ext uri="{9D8B030D-6E8A-4147-A177-3AD203B41FA5}">
                      <a16:colId xmlns:a16="http://schemas.microsoft.com/office/drawing/2014/main" val="4128106795"/>
                    </a:ext>
                  </a:extLst>
                </a:gridCol>
              </a:tblGrid>
              <a:tr h="171538">
                <a:tc gridSpan="9">
                  <a:txBody>
                    <a:bodyPr/>
                    <a:lstStyle/>
                    <a:p>
                      <a:pPr algn="ctr" fontAlgn="ctr">
                        <a:buNone/>
                      </a:pPr>
                      <a:r>
                        <a:rPr lang="en-US" sz="1200" u="none" strike="noStrike">
                          <a:effectLst/>
                        </a:rPr>
                        <a:t>ANNUAL GENDER AND DEVELOPMENT (GAD) PLAN AND BUDGET</a:t>
                      </a:r>
                      <a:endParaRPr lang="en-US" sz="1200" b="1" i="0" u="none" strike="noStrike">
                        <a:solidFill>
                          <a:srgbClr val="000000"/>
                        </a:solidFill>
                        <a:effectLst/>
                        <a:latin typeface="Book Antiqua" panose="02040602050305030304" pitchFamily="18" charset="0"/>
                      </a:endParaRPr>
                    </a:p>
                  </a:txBody>
                  <a:tcPr marL="3992" marR="3992" marT="3992" marB="0" anchor="ct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830956794"/>
                  </a:ext>
                </a:extLst>
              </a:tr>
              <a:tr h="171538">
                <a:tc gridSpan="9">
                  <a:txBody>
                    <a:bodyPr/>
                    <a:lstStyle/>
                    <a:p>
                      <a:pPr algn="ctr" fontAlgn="ctr">
                        <a:buNone/>
                      </a:pPr>
                      <a:r>
                        <a:rPr lang="en-PH" sz="1200" u="none" strike="noStrike">
                          <a:effectLst/>
                        </a:rPr>
                        <a:t>FY 2025</a:t>
                      </a:r>
                      <a:endParaRPr lang="en-PH" sz="1200" b="1" i="0" u="none" strike="noStrike">
                        <a:solidFill>
                          <a:srgbClr val="000000"/>
                        </a:solidFill>
                        <a:effectLst/>
                        <a:latin typeface="Book Antiqua" panose="02040602050305030304" pitchFamily="18" charset="0"/>
                      </a:endParaRPr>
                    </a:p>
                  </a:txBody>
                  <a:tcPr marL="3992" marR="3992" marT="3992" marB="0" anchor="ct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46490094"/>
                  </a:ext>
                </a:extLst>
              </a:tr>
              <a:tr h="171538">
                <a:tc>
                  <a:txBody>
                    <a:bodyPr/>
                    <a:lstStyle/>
                    <a:p>
                      <a:pPr algn="l" fontAlgn="ctr">
                        <a:buNone/>
                      </a:pPr>
                      <a:r>
                        <a:rPr lang="en-PH" sz="1200" u="none" strike="noStrike">
                          <a:effectLst/>
                        </a:rPr>
                        <a:t>Agency:</a:t>
                      </a:r>
                      <a:endParaRPr lang="en-PH" sz="1200" b="1" i="0" u="none" strike="noStrike">
                        <a:solidFill>
                          <a:srgbClr val="000000"/>
                        </a:solidFill>
                        <a:effectLst/>
                        <a:latin typeface="Book Antiqua" panose="02040602050305030304" pitchFamily="18" charset="0"/>
                      </a:endParaRPr>
                    </a:p>
                  </a:txBody>
                  <a:tcPr marL="3992" marR="3992" marT="3992" marB="0" anchor="ctr"/>
                </a:tc>
                <a:tc gridSpan="2">
                  <a:txBody>
                    <a:bodyPr/>
                    <a:lstStyle/>
                    <a:p>
                      <a:pPr algn="l" fontAlgn="ctr">
                        <a:buNone/>
                      </a:pPr>
                      <a:r>
                        <a:rPr lang="en-US" sz="1200" u="none" strike="noStrike" dirty="0">
                          <a:effectLst/>
                        </a:rPr>
                        <a:t>Department of Education - SDO MARINDUQUE/MIMAROPA</a:t>
                      </a:r>
                      <a:endParaRPr lang="en-US" sz="1200" b="0" i="0" u="none" strike="noStrike" dirty="0">
                        <a:solidFill>
                          <a:srgbClr val="000000"/>
                        </a:solidFill>
                        <a:effectLst/>
                        <a:latin typeface="Book Antiqua" panose="02040602050305030304" pitchFamily="18" charset="0"/>
                      </a:endParaRPr>
                    </a:p>
                  </a:txBody>
                  <a:tcPr marL="3992" marR="3992" marT="3992" marB="0" anchor="ctr"/>
                </a:tc>
                <a:tc hMerge="1">
                  <a:txBody>
                    <a:bodyPr/>
                    <a:lstStyle/>
                    <a:p>
                      <a:endParaRPr lang="en-PH"/>
                    </a:p>
                  </a:txBody>
                  <a:tcPr/>
                </a:tc>
                <a:tc>
                  <a:txBody>
                    <a:bodyPr/>
                    <a:lstStyle/>
                    <a:p>
                      <a:pPr algn="l" fontAlgn="ctr">
                        <a:buNone/>
                      </a:pPr>
                      <a:endParaRPr lang="en-PH" sz="1200" b="0" i="0" u="none" strike="noStrike">
                        <a:solidFill>
                          <a:srgbClr val="FF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dirty="0">
                        <a:solidFill>
                          <a:srgbClr val="000000"/>
                        </a:solidFill>
                        <a:effectLst/>
                        <a:latin typeface="Book Antiqua" panose="02040602050305030304" pitchFamily="18" charset="0"/>
                      </a:endParaRPr>
                    </a:p>
                  </a:txBody>
                  <a:tcPr marL="3992" marR="3992" marT="3992" marB="0" anchor="ctr"/>
                </a:tc>
                <a:extLst>
                  <a:ext uri="{0D108BD9-81ED-4DB2-BD59-A6C34878D82A}">
                    <a16:rowId xmlns:a16="http://schemas.microsoft.com/office/drawing/2014/main" val="2607477359"/>
                  </a:ext>
                </a:extLst>
              </a:tr>
              <a:tr h="171538">
                <a:tc>
                  <a:txBody>
                    <a:bodyPr/>
                    <a:lstStyle/>
                    <a:p>
                      <a:pPr algn="l" fontAlgn="ctr">
                        <a:buNone/>
                      </a:pPr>
                      <a:r>
                        <a:rPr lang="en-PH" sz="1200" u="none" strike="noStrike" dirty="0">
                          <a:effectLst/>
                        </a:rPr>
                        <a:t>School MOOE</a:t>
                      </a:r>
                      <a:endParaRPr lang="en-PH" sz="1200" b="0" i="0" u="none" strike="noStrike" dirty="0">
                        <a:solidFill>
                          <a:srgbClr val="000000"/>
                        </a:solidFill>
                        <a:effectLst/>
                        <a:latin typeface="Book Antiqua" panose="02040602050305030304" pitchFamily="18" charset="0"/>
                      </a:endParaRPr>
                    </a:p>
                  </a:txBody>
                  <a:tcPr marL="3992" marR="3992" marT="3992" marB="0" anchor="ctr"/>
                </a:tc>
                <a:tc>
                  <a:txBody>
                    <a:bodyPr/>
                    <a:lstStyle/>
                    <a:p>
                      <a:pPr algn="l" fontAlgn="b">
                        <a:buNone/>
                      </a:pPr>
                      <a:endParaRPr lang="en-PH" sz="1200" b="0" i="0" u="none" strike="noStrike">
                        <a:solidFill>
                          <a:srgbClr val="000000"/>
                        </a:solidFill>
                        <a:effectLst/>
                        <a:latin typeface="Calibri" panose="020F0502020204030204" pitchFamily="34" charset="0"/>
                      </a:endParaRPr>
                    </a:p>
                  </a:txBody>
                  <a:tcPr marL="3992" marR="3992" marT="3992" marB="0" anchor="b"/>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dirty="0">
                        <a:solidFill>
                          <a:srgbClr val="000000"/>
                        </a:solidFill>
                        <a:effectLst/>
                        <a:latin typeface="Book Antiqua" panose="02040602050305030304" pitchFamily="18" charset="0"/>
                      </a:endParaRPr>
                    </a:p>
                  </a:txBody>
                  <a:tcPr marL="3992" marR="3992" marT="3992" marB="0" anchor="ctr"/>
                </a:tc>
                <a:extLst>
                  <a:ext uri="{0D108BD9-81ED-4DB2-BD59-A6C34878D82A}">
                    <a16:rowId xmlns:a16="http://schemas.microsoft.com/office/drawing/2014/main" val="3534211229"/>
                  </a:ext>
                </a:extLst>
              </a:tr>
              <a:tr h="171538">
                <a:tc>
                  <a:txBody>
                    <a:bodyPr/>
                    <a:lstStyle/>
                    <a:p>
                      <a:pPr algn="l" fontAlgn="ctr">
                        <a:buNone/>
                      </a:pPr>
                      <a:r>
                        <a:rPr lang="en-PH" sz="1200" u="none" strike="noStrike">
                          <a:effectLst/>
                        </a:rPr>
                        <a:t>School PS</a:t>
                      </a: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extLst>
                  <a:ext uri="{0D108BD9-81ED-4DB2-BD59-A6C34878D82A}">
                    <a16:rowId xmlns:a16="http://schemas.microsoft.com/office/drawing/2014/main" val="1015119052"/>
                  </a:ext>
                </a:extLst>
              </a:tr>
              <a:tr h="171538">
                <a:tc>
                  <a:txBody>
                    <a:bodyPr/>
                    <a:lstStyle/>
                    <a:p>
                      <a:pPr algn="l" fontAlgn="ctr">
                        <a:buNone/>
                      </a:pPr>
                      <a:r>
                        <a:rPr lang="en-PH" sz="1200" u="none" strike="noStrike">
                          <a:effectLst/>
                        </a:rPr>
                        <a:t>5% of School MOOE</a:t>
                      </a: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extLst>
                  <a:ext uri="{0D108BD9-81ED-4DB2-BD59-A6C34878D82A}">
                    <a16:rowId xmlns:a16="http://schemas.microsoft.com/office/drawing/2014/main" val="2742896611"/>
                  </a:ext>
                </a:extLst>
              </a:tr>
              <a:tr h="171538">
                <a:tc>
                  <a:txBody>
                    <a:bodyPr/>
                    <a:lstStyle/>
                    <a:p>
                      <a:pPr algn="l" fontAlgn="ctr">
                        <a:buNone/>
                      </a:pPr>
                      <a:r>
                        <a:rPr lang="en-PH" sz="1200" u="none" strike="noStrike">
                          <a:effectLst/>
                        </a:rPr>
                        <a:t>5% of School PS</a:t>
                      </a: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extLst>
                  <a:ext uri="{0D108BD9-81ED-4DB2-BD59-A6C34878D82A}">
                    <a16:rowId xmlns:a16="http://schemas.microsoft.com/office/drawing/2014/main" val="4223517719"/>
                  </a:ext>
                </a:extLst>
              </a:tr>
              <a:tr h="171538">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1"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extLst>
                  <a:ext uri="{0D108BD9-81ED-4DB2-BD59-A6C34878D82A}">
                    <a16:rowId xmlns:a16="http://schemas.microsoft.com/office/drawing/2014/main" val="3926425056"/>
                  </a:ext>
                </a:extLst>
              </a:tr>
              <a:tr h="171538">
                <a:tc>
                  <a:txBody>
                    <a:bodyPr/>
                    <a:lstStyle/>
                    <a:p>
                      <a:pPr algn="l" fontAlgn="ctr">
                        <a:buNone/>
                      </a:pPr>
                      <a:r>
                        <a:rPr lang="en-US" sz="1200" u="none" strike="noStrike">
                          <a:effectLst/>
                        </a:rPr>
                        <a:t>5% of Total GAA (MOOE and PS)</a:t>
                      </a:r>
                      <a:endParaRPr lang="en-US"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r" fontAlgn="b">
                        <a:buNone/>
                      </a:pPr>
                      <a:r>
                        <a:rPr lang="en-PH" sz="1200" u="none" strike="noStrike">
                          <a:effectLst/>
                        </a:rPr>
                        <a:t>₱0.00 </a:t>
                      </a:r>
                      <a:endParaRPr lang="en-PH" sz="1200" b="0" i="0" u="none" strike="noStrike">
                        <a:solidFill>
                          <a:srgbClr val="000000"/>
                        </a:solidFill>
                        <a:effectLst/>
                        <a:latin typeface="Calibri" panose="020F0502020204030204" pitchFamily="34" charset="0"/>
                      </a:endParaRPr>
                    </a:p>
                  </a:txBody>
                  <a:tcPr marL="3992" marR="3992" marT="3992" marB="0" anchor="b"/>
                </a:tc>
                <a:tc>
                  <a:txBody>
                    <a:bodyPr/>
                    <a:lstStyle/>
                    <a:p>
                      <a:pPr algn="l" fontAlgn="ctr">
                        <a:buNone/>
                      </a:pPr>
                      <a:endParaRPr lang="en-PH" sz="1200" b="0" i="0" u="none" strike="noStrike" dirty="0">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tc>
                  <a:txBody>
                    <a:bodyPr/>
                    <a:lstStyle/>
                    <a:p>
                      <a:pPr algn="l" fontAlgn="ctr">
                        <a:buNone/>
                      </a:pPr>
                      <a:endParaRPr lang="en-PH" sz="1200" b="0" i="0" u="none" strike="noStrike">
                        <a:solidFill>
                          <a:srgbClr val="000000"/>
                        </a:solidFill>
                        <a:effectLst/>
                        <a:latin typeface="Book Antiqua" panose="02040602050305030304" pitchFamily="18" charset="0"/>
                      </a:endParaRPr>
                    </a:p>
                  </a:txBody>
                  <a:tcPr marL="3992" marR="3992" marT="3992" marB="0" anchor="ctr"/>
                </a:tc>
                <a:extLst>
                  <a:ext uri="{0D108BD9-81ED-4DB2-BD59-A6C34878D82A}">
                    <a16:rowId xmlns:a16="http://schemas.microsoft.com/office/drawing/2014/main" val="1167009481"/>
                  </a:ext>
                </a:extLst>
              </a:tr>
              <a:tr h="133147">
                <a:tc>
                  <a:txBody>
                    <a:bodyPr/>
                    <a:lstStyle/>
                    <a:p>
                      <a:pPr algn="ctr" fontAlgn="t">
                        <a:buNone/>
                      </a:pPr>
                      <a:r>
                        <a:rPr lang="en-US" sz="1200" u="none" strike="noStrike" dirty="0">
                          <a:effectLst/>
                        </a:rPr>
                        <a:t>Gender Issue and/or GAD Mandate</a:t>
                      </a:r>
                      <a:br>
                        <a:rPr lang="en-US" sz="1200" u="none" strike="noStrike" dirty="0">
                          <a:effectLst/>
                        </a:rPr>
                      </a:br>
                      <a:br>
                        <a:rPr lang="en-US" sz="1200" u="none" strike="noStrike" dirty="0">
                          <a:effectLst/>
                        </a:rPr>
                      </a:br>
                      <a:endParaRPr lang="en-US" sz="1200" b="1" i="0" u="none" strike="noStrike" dirty="0">
                        <a:solidFill>
                          <a:srgbClr val="000000"/>
                        </a:solidFill>
                        <a:effectLst/>
                        <a:latin typeface="Book Antiqua" panose="02040602050305030304" pitchFamily="18" charset="0"/>
                      </a:endParaRPr>
                    </a:p>
                  </a:txBody>
                  <a:tcPr marL="3992" marR="3992" marT="3992" marB="0">
                    <a:solidFill>
                      <a:schemeClr val="accent4">
                        <a:lumMod val="20000"/>
                        <a:lumOff val="80000"/>
                      </a:schemeClr>
                    </a:solidFill>
                  </a:tcPr>
                </a:tc>
                <a:tc>
                  <a:txBody>
                    <a:bodyPr/>
                    <a:lstStyle/>
                    <a:p>
                      <a:pPr algn="ctr" fontAlgn="t">
                        <a:buNone/>
                      </a:pPr>
                      <a:r>
                        <a:rPr lang="en-US" sz="1200" u="none" strike="noStrike" dirty="0">
                          <a:effectLst/>
                        </a:rPr>
                        <a:t>Cause of the Gender Issue</a:t>
                      </a:r>
                      <a:br>
                        <a:rPr lang="en-US" sz="1200" u="none" strike="noStrike" dirty="0">
                          <a:effectLst/>
                        </a:rPr>
                      </a:br>
                      <a:br>
                        <a:rPr lang="en-US" sz="1200" u="none" strike="noStrike" dirty="0">
                          <a:effectLst/>
                        </a:rPr>
                      </a:br>
                      <a:br>
                        <a:rPr lang="en-US" sz="1200" u="none" strike="noStrike" dirty="0">
                          <a:effectLst/>
                        </a:rPr>
                      </a:br>
                      <a:endParaRPr lang="en-US" sz="1200" b="1" i="0" u="none" strike="noStrike" dirty="0">
                        <a:solidFill>
                          <a:srgbClr val="000000"/>
                        </a:solidFill>
                        <a:effectLst/>
                        <a:latin typeface="Book Antiqua" panose="02040602050305030304" pitchFamily="18" charset="0"/>
                      </a:endParaRPr>
                    </a:p>
                  </a:txBody>
                  <a:tcPr marL="3992" marR="3992" marT="3992" marB="0">
                    <a:solidFill>
                      <a:schemeClr val="accent4">
                        <a:lumMod val="20000"/>
                        <a:lumOff val="80000"/>
                      </a:schemeClr>
                    </a:solidFill>
                  </a:tcPr>
                </a:tc>
                <a:tc>
                  <a:txBody>
                    <a:bodyPr/>
                    <a:lstStyle/>
                    <a:p>
                      <a:pPr algn="ctr" fontAlgn="t">
                        <a:buNone/>
                      </a:pPr>
                      <a:r>
                        <a:rPr lang="en-US" sz="1200" u="none" strike="noStrike" dirty="0">
                          <a:effectLst/>
                        </a:rPr>
                        <a:t>GAD Result  Statement/</a:t>
                      </a:r>
                      <a:br>
                        <a:rPr lang="en-US" sz="1200" u="none" strike="noStrike" dirty="0">
                          <a:effectLst/>
                        </a:rPr>
                      </a:br>
                      <a:r>
                        <a:rPr lang="en-US" sz="1200" u="none" strike="noStrike" dirty="0">
                          <a:effectLst/>
                        </a:rPr>
                        <a:t>GAD Objective</a:t>
                      </a:r>
                      <a:br>
                        <a:rPr lang="en-US" sz="1200" u="none" strike="noStrike" dirty="0">
                          <a:effectLst/>
                        </a:rPr>
                      </a:br>
                      <a:br>
                        <a:rPr lang="en-US" sz="1200" u="none" strike="noStrike" dirty="0">
                          <a:effectLst/>
                        </a:rPr>
                      </a:br>
                      <a:br>
                        <a:rPr lang="en-US" sz="1200" u="none" strike="noStrike" dirty="0">
                          <a:effectLst/>
                        </a:rPr>
                      </a:br>
                      <a:endParaRPr lang="en-US" sz="1200" b="1" i="0" u="none" strike="noStrike" dirty="0">
                        <a:solidFill>
                          <a:srgbClr val="000000"/>
                        </a:solidFill>
                        <a:effectLst/>
                        <a:latin typeface="Book Antiqua" panose="02040602050305030304" pitchFamily="18" charset="0"/>
                      </a:endParaRPr>
                    </a:p>
                  </a:txBody>
                  <a:tcPr marL="3992" marR="3992" marT="3992" marB="0">
                    <a:solidFill>
                      <a:schemeClr val="accent4">
                        <a:lumMod val="20000"/>
                        <a:lumOff val="80000"/>
                      </a:schemeClr>
                    </a:solidFill>
                  </a:tcPr>
                </a:tc>
                <a:tc>
                  <a:txBody>
                    <a:bodyPr/>
                    <a:lstStyle/>
                    <a:p>
                      <a:pPr algn="ctr" fontAlgn="t">
                        <a:buNone/>
                      </a:pPr>
                      <a:r>
                        <a:rPr lang="en-US" sz="1200" u="none" strike="noStrike" dirty="0">
                          <a:effectLst/>
                        </a:rPr>
                        <a:t>Relevant Agency MFO/PAP</a:t>
                      </a:r>
                      <a:br>
                        <a:rPr lang="en-US" sz="1200" u="none" strike="noStrike" dirty="0">
                          <a:effectLst/>
                        </a:rPr>
                      </a:br>
                      <a:endParaRPr lang="en-US" sz="1200" b="1" i="0" u="none" strike="noStrike" dirty="0">
                        <a:solidFill>
                          <a:srgbClr val="000000"/>
                        </a:solidFill>
                        <a:effectLst/>
                        <a:latin typeface="Book Antiqua" panose="02040602050305030304" pitchFamily="18" charset="0"/>
                      </a:endParaRPr>
                    </a:p>
                  </a:txBody>
                  <a:tcPr marL="3992" marR="3992" marT="3992" marB="0">
                    <a:solidFill>
                      <a:schemeClr val="accent4">
                        <a:lumMod val="20000"/>
                        <a:lumOff val="80000"/>
                      </a:schemeClr>
                    </a:solidFill>
                  </a:tcPr>
                </a:tc>
                <a:tc>
                  <a:txBody>
                    <a:bodyPr/>
                    <a:lstStyle/>
                    <a:p>
                      <a:pPr algn="ctr" fontAlgn="t">
                        <a:buNone/>
                      </a:pPr>
                      <a:r>
                        <a:rPr lang="en-PH" sz="1200" u="none" strike="noStrike" dirty="0">
                          <a:effectLst/>
                        </a:rPr>
                        <a:t>GAD Activity</a:t>
                      </a:r>
                      <a:br>
                        <a:rPr lang="en-PH" sz="1200" u="none" strike="noStrike" dirty="0">
                          <a:effectLst/>
                        </a:rPr>
                      </a:br>
                      <a:br>
                        <a:rPr lang="en-PH" sz="1200" u="none" strike="noStrike" dirty="0">
                          <a:effectLst/>
                        </a:rPr>
                      </a:br>
                      <a:br>
                        <a:rPr lang="en-PH" sz="1200" u="none" strike="noStrike" dirty="0">
                          <a:effectLst/>
                        </a:rPr>
                      </a:br>
                      <a:br>
                        <a:rPr lang="en-PH" sz="1200" u="none" strike="noStrike" dirty="0">
                          <a:effectLst/>
                        </a:rPr>
                      </a:br>
                      <a:endParaRPr lang="en-PH" sz="1200" b="1" i="0" u="none" strike="noStrike" dirty="0">
                        <a:solidFill>
                          <a:srgbClr val="000000"/>
                        </a:solidFill>
                        <a:effectLst/>
                        <a:latin typeface="Book Antiqua" panose="02040602050305030304" pitchFamily="18" charset="0"/>
                      </a:endParaRPr>
                    </a:p>
                  </a:txBody>
                  <a:tcPr marL="3992" marR="3992" marT="3992" marB="0">
                    <a:solidFill>
                      <a:schemeClr val="accent4">
                        <a:lumMod val="20000"/>
                        <a:lumOff val="80000"/>
                      </a:schemeClr>
                    </a:solidFill>
                  </a:tcPr>
                </a:tc>
                <a:tc>
                  <a:txBody>
                    <a:bodyPr/>
                    <a:lstStyle/>
                    <a:p>
                      <a:pPr algn="ctr" fontAlgn="t">
                        <a:buNone/>
                      </a:pPr>
                      <a:r>
                        <a:rPr lang="en-US" sz="1200" u="none" strike="noStrike" dirty="0">
                          <a:effectLst/>
                        </a:rPr>
                        <a:t>Output Performance Indicators and Target</a:t>
                      </a:r>
                      <a:br>
                        <a:rPr lang="en-US" sz="1200" u="none" strike="noStrike" dirty="0">
                          <a:effectLst/>
                        </a:rPr>
                      </a:br>
                      <a:br>
                        <a:rPr lang="en-US" sz="1200" u="none" strike="noStrike" dirty="0">
                          <a:effectLst/>
                        </a:rPr>
                      </a:br>
                      <a:br>
                        <a:rPr lang="en-US" sz="1200" u="none" strike="noStrike" dirty="0">
                          <a:effectLst/>
                        </a:rPr>
                      </a:br>
                      <a:endParaRPr lang="en-US" sz="1200" b="1" i="0" u="none" strike="noStrike" dirty="0">
                        <a:solidFill>
                          <a:srgbClr val="000000"/>
                        </a:solidFill>
                        <a:effectLst/>
                        <a:latin typeface="Book Antiqua" panose="02040602050305030304" pitchFamily="18" charset="0"/>
                      </a:endParaRPr>
                    </a:p>
                  </a:txBody>
                  <a:tcPr marL="3992" marR="3992" marT="3992" marB="0">
                    <a:solidFill>
                      <a:schemeClr val="accent4">
                        <a:lumMod val="20000"/>
                        <a:lumOff val="80000"/>
                      </a:schemeClr>
                    </a:solidFill>
                  </a:tcPr>
                </a:tc>
                <a:tc>
                  <a:txBody>
                    <a:bodyPr/>
                    <a:lstStyle/>
                    <a:p>
                      <a:pPr algn="ctr" fontAlgn="t">
                        <a:buNone/>
                      </a:pPr>
                      <a:r>
                        <a:rPr lang="en-PH" sz="1200" u="none" strike="noStrike" dirty="0">
                          <a:effectLst/>
                        </a:rPr>
                        <a:t>GAD Budget</a:t>
                      </a:r>
                      <a:br>
                        <a:rPr lang="en-PH" sz="1200" u="none" strike="noStrike" dirty="0">
                          <a:effectLst/>
                        </a:rPr>
                      </a:br>
                      <a:br>
                        <a:rPr lang="en-PH" sz="1200" u="none" strike="noStrike" dirty="0">
                          <a:effectLst/>
                        </a:rPr>
                      </a:br>
                      <a:br>
                        <a:rPr lang="en-PH" sz="1200" u="none" strike="noStrike" dirty="0">
                          <a:effectLst/>
                        </a:rPr>
                      </a:br>
                      <a:br>
                        <a:rPr lang="en-PH" sz="1200" u="none" strike="noStrike" dirty="0">
                          <a:effectLst/>
                        </a:rPr>
                      </a:br>
                      <a:endParaRPr lang="en-PH" sz="1200" b="1" i="0" u="none" strike="noStrike" dirty="0">
                        <a:solidFill>
                          <a:srgbClr val="000000"/>
                        </a:solidFill>
                        <a:effectLst/>
                        <a:latin typeface="Book Antiqua" panose="02040602050305030304" pitchFamily="18" charset="0"/>
                      </a:endParaRPr>
                    </a:p>
                  </a:txBody>
                  <a:tcPr marL="3992" marR="3992" marT="3992" marB="0">
                    <a:solidFill>
                      <a:schemeClr val="accent4">
                        <a:lumMod val="20000"/>
                        <a:lumOff val="80000"/>
                      </a:schemeClr>
                    </a:solidFill>
                  </a:tcPr>
                </a:tc>
                <a:tc>
                  <a:txBody>
                    <a:bodyPr/>
                    <a:lstStyle/>
                    <a:p>
                      <a:pPr algn="ctr" fontAlgn="t">
                        <a:buNone/>
                      </a:pPr>
                      <a:r>
                        <a:rPr lang="en-PH" sz="1200" u="none" strike="noStrike" dirty="0">
                          <a:effectLst/>
                        </a:rPr>
                        <a:t>Source of Budget</a:t>
                      </a:r>
                      <a:br>
                        <a:rPr lang="en-PH" sz="1200" u="none" strike="noStrike" dirty="0">
                          <a:effectLst/>
                        </a:rPr>
                      </a:br>
                      <a:br>
                        <a:rPr lang="en-PH" sz="1200" u="none" strike="noStrike" dirty="0">
                          <a:effectLst/>
                        </a:rPr>
                      </a:br>
                      <a:br>
                        <a:rPr lang="en-PH" sz="1200" u="none" strike="noStrike" dirty="0">
                          <a:effectLst/>
                        </a:rPr>
                      </a:br>
                      <a:endParaRPr lang="en-PH" sz="1200" b="1" i="0" u="none" strike="noStrike" dirty="0">
                        <a:solidFill>
                          <a:srgbClr val="000000"/>
                        </a:solidFill>
                        <a:effectLst/>
                        <a:latin typeface="Book Antiqua" panose="02040602050305030304" pitchFamily="18" charset="0"/>
                      </a:endParaRPr>
                    </a:p>
                  </a:txBody>
                  <a:tcPr marL="3992" marR="3992" marT="3992" marB="0">
                    <a:solidFill>
                      <a:schemeClr val="accent4">
                        <a:lumMod val="20000"/>
                        <a:lumOff val="80000"/>
                      </a:schemeClr>
                    </a:solidFill>
                  </a:tcPr>
                </a:tc>
                <a:tc>
                  <a:txBody>
                    <a:bodyPr/>
                    <a:lstStyle/>
                    <a:p>
                      <a:pPr algn="ctr" fontAlgn="t">
                        <a:buNone/>
                      </a:pPr>
                      <a:r>
                        <a:rPr lang="en-PH" sz="1200" u="none" strike="noStrike" dirty="0">
                          <a:effectLst/>
                        </a:rPr>
                        <a:t>Responsible Unit/Office</a:t>
                      </a:r>
                      <a:br>
                        <a:rPr lang="en-PH" sz="1200" u="none" strike="noStrike" dirty="0">
                          <a:effectLst/>
                        </a:rPr>
                      </a:br>
                      <a:br>
                        <a:rPr lang="en-PH" sz="1200" u="none" strike="noStrike" dirty="0">
                          <a:effectLst/>
                        </a:rPr>
                      </a:br>
                      <a:r>
                        <a:rPr lang="en-PH" sz="1200" u="none" strike="noStrike" dirty="0">
                          <a:effectLst/>
                        </a:rPr>
                        <a:t> </a:t>
                      </a:r>
                      <a:endParaRPr lang="en-PH" sz="1200" b="1" i="0" u="none" strike="noStrike" dirty="0">
                        <a:solidFill>
                          <a:srgbClr val="000000"/>
                        </a:solidFill>
                        <a:effectLst/>
                        <a:latin typeface="Book Antiqua" panose="02040602050305030304" pitchFamily="18" charset="0"/>
                      </a:endParaRPr>
                    </a:p>
                  </a:txBody>
                  <a:tcPr marL="3992" marR="3992" marT="3992" marB="0">
                    <a:solidFill>
                      <a:schemeClr val="accent4">
                        <a:lumMod val="20000"/>
                        <a:lumOff val="80000"/>
                      </a:schemeClr>
                    </a:solidFill>
                  </a:tcPr>
                </a:tc>
                <a:extLst>
                  <a:ext uri="{0D108BD9-81ED-4DB2-BD59-A6C34878D82A}">
                    <a16:rowId xmlns:a16="http://schemas.microsoft.com/office/drawing/2014/main" val="3076794041"/>
                  </a:ext>
                </a:extLst>
              </a:tr>
              <a:tr h="239561">
                <a:tc gridSpan="9">
                  <a:txBody>
                    <a:bodyPr/>
                    <a:lstStyle/>
                    <a:p>
                      <a:pPr algn="l" fontAlgn="ctr">
                        <a:buNone/>
                      </a:pPr>
                      <a:r>
                        <a:rPr lang="en-PH" sz="1200" b="1" u="none" strike="noStrike" dirty="0">
                          <a:effectLst/>
                        </a:rPr>
                        <a:t>Client-Focused</a:t>
                      </a:r>
                      <a:endParaRPr lang="en-PH" sz="1200" b="1" i="0" u="none" strike="noStrike" dirty="0">
                        <a:solidFill>
                          <a:srgbClr val="000000"/>
                        </a:solidFill>
                        <a:effectLst/>
                        <a:latin typeface="Book Antiqua" panose="02040602050305030304" pitchFamily="18" charset="0"/>
                      </a:endParaRPr>
                    </a:p>
                  </a:txBody>
                  <a:tcPr marL="3992" marR="3992" marT="3992" marB="0" anchor="ctr">
                    <a:solidFill>
                      <a:schemeClr val="bg2">
                        <a:lumMod val="90000"/>
                      </a:schemeClr>
                    </a:solidFill>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2701921129"/>
                  </a:ext>
                </a:extLst>
              </a:tr>
              <a:tr h="231725">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pg-1ff16"/>
                      </a:endParaRPr>
                    </a:p>
                  </a:txBody>
                  <a:tcPr marL="3992" marR="3992" marT="3992" marB="0"/>
                </a:tc>
                <a:tc>
                  <a:txBody>
                    <a:bodyPr/>
                    <a:lstStyle/>
                    <a:p>
                      <a:pPr algn="ctr"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r"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ctr"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559010578"/>
                  </a:ext>
                </a:extLst>
              </a:tr>
              <a:tr h="231725">
                <a:tc>
                  <a:txBody>
                    <a:bodyPr/>
                    <a:lstStyle/>
                    <a:p>
                      <a:pPr algn="l" fontAlgn="t">
                        <a:buNone/>
                      </a:pPr>
                      <a:r>
                        <a:rPr lang="en-PH" sz="1200" u="none" strike="noStrike">
                          <a:effectLst/>
                        </a:rPr>
                        <a:t> </a:t>
                      </a:r>
                      <a:endParaRPr lang="en-PH" sz="1200" b="0" i="0" u="none" strike="noStrike">
                        <a:solidFill>
                          <a:srgbClr val="FF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FF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FF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FF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pg-1ff16"/>
                      </a:endParaRPr>
                    </a:p>
                  </a:txBody>
                  <a:tcPr marL="3992" marR="3992" marT="3992" marB="0"/>
                </a:tc>
                <a:tc>
                  <a:txBody>
                    <a:bodyPr/>
                    <a:lstStyle/>
                    <a:p>
                      <a:pPr algn="ctr" fontAlgn="t">
                        <a:buNone/>
                      </a:pPr>
                      <a:r>
                        <a:rPr lang="en-PH" sz="1200" u="none" strike="noStrike">
                          <a:effectLst/>
                        </a:rPr>
                        <a:t> </a:t>
                      </a:r>
                      <a:endParaRPr lang="en-PH" sz="1200" b="0" i="0" u="none" strike="noStrike">
                        <a:solidFill>
                          <a:srgbClr val="FF0000"/>
                        </a:solidFill>
                        <a:effectLst/>
                        <a:latin typeface="Book Antiqua" panose="02040602050305030304" pitchFamily="18" charset="0"/>
                      </a:endParaRPr>
                    </a:p>
                  </a:txBody>
                  <a:tcPr marL="3992" marR="3992" marT="3992" marB="0"/>
                </a:tc>
                <a:tc>
                  <a:txBody>
                    <a:bodyPr/>
                    <a:lstStyle/>
                    <a:p>
                      <a:pPr algn="r" fontAlgn="t">
                        <a:buNone/>
                      </a:pPr>
                      <a:r>
                        <a:rPr lang="en-PH" sz="1200" u="none" strike="noStrike">
                          <a:effectLst/>
                        </a:rPr>
                        <a:t> </a:t>
                      </a:r>
                      <a:endParaRPr lang="en-PH" sz="1200" b="0" i="0" u="none" strike="noStrike">
                        <a:solidFill>
                          <a:srgbClr val="FF0000"/>
                        </a:solidFill>
                        <a:effectLst/>
                        <a:latin typeface="Book Antiqua" panose="02040602050305030304" pitchFamily="18" charset="0"/>
                      </a:endParaRPr>
                    </a:p>
                  </a:txBody>
                  <a:tcPr marL="3992" marR="3992" marT="3992" marB="0"/>
                </a:tc>
                <a:tc>
                  <a:txBody>
                    <a:bodyPr/>
                    <a:lstStyle/>
                    <a:p>
                      <a:pPr algn="ctr" fontAlgn="t">
                        <a:buNone/>
                      </a:pPr>
                      <a:r>
                        <a:rPr lang="en-PH" sz="1200" u="none" strike="noStrike">
                          <a:effectLst/>
                        </a:rPr>
                        <a:t> </a:t>
                      </a:r>
                      <a:endParaRPr lang="en-PH" sz="1200" b="0" i="0" u="none" strike="noStrike">
                        <a:solidFill>
                          <a:srgbClr val="FF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FF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1978152550"/>
                  </a:ext>
                </a:extLst>
              </a:tr>
              <a:tr h="239561">
                <a:tc gridSpan="9">
                  <a:txBody>
                    <a:bodyPr/>
                    <a:lstStyle/>
                    <a:p>
                      <a:pPr algn="l" fontAlgn="t">
                        <a:buNone/>
                      </a:pPr>
                      <a:r>
                        <a:rPr lang="en-PH" sz="1200" b="1" u="none" strike="noStrike" dirty="0">
                          <a:effectLst/>
                        </a:rPr>
                        <a:t>Organization-Focused</a:t>
                      </a:r>
                      <a:endParaRPr lang="en-PH" sz="1200" b="1" i="0" u="none" strike="noStrike" dirty="0">
                        <a:solidFill>
                          <a:srgbClr val="000000"/>
                        </a:solidFill>
                        <a:effectLst/>
                        <a:latin typeface="Book Antiqua" panose="02040602050305030304" pitchFamily="18" charset="0"/>
                      </a:endParaRPr>
                    </a:p>
                  </a:txBody>
                  <a:tcPr marL="3992" marR="3992" marT="3992" marB="0">
                    <a:solidFill>
                      <a:schemeClr val="bg2">
                        <a:lumMod val="90000"/>
                      </a:schemeClr>
                    </a:solidFill>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1799068793"/>
                  </a:ext>
                </a:extLst>
              </a:tr>
              <a:tr h="236604">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dirty="0">
                          <a:effectLst/>
                        </a:rPr>
                        <a:t> </a:t>
                      </a:r>
                      <a:endParaRPr lang="en-PH" sz="1200" b="0" i="0" u="none" strike="noStrike" dirty="0">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Calibri" panose="020F0502020204030204" pitchFamily="34" charset="0"/>
                      </a:endParaRPr>
                    </a:p>
                  </a:txBody>
                  <a:tcPr marL="3992" marR="3992" marT="3992" marB="0"/>
                </a:tc>
                <a:tc>
                  <a:txBody>
                    <a:bodyPr/>
                    <a:lstStyle/>
                    <a:p>
                      <a:pPr algn="ctr"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1813758458"/>
                  </a:ext>
                </a:extLst>
              </a:tr>
              <a:tr h="163982">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ctr"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r"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ctr"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 </a:t>
                      </a:r>
                      <a:endParaRPr lang="en-PH" sz="1200" b="0" i="0" u="none" strike="noStrike">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894797132"/>
                  </a:ext>
                </a:extLst>
              </a:tr>
              <a:tr h="189283">
                <a:tc gridSpan="9">
                  <a:txBody>
                    <a:bodyPr/>
                    <a:lstStyle/>
                    <a:p>
                      <a:pPr algn="l" fontAlgn="t">
                        <a:buNone/>
                      </a:pPr>
                      <a:r>
                        <a:rPr lang="en-PH" sz="1200" b="1" u="none" strike="noStrike" dirty="0">
                          <a:effectLst/>
                        </a:rPr>
                        <a:t>ATTRIBUTED PROGRAMS</a:t>
                      </a:r>
                      <a:endParaRPr lang="en-PH" sz="1200" b="1" i="0" u="none" strike="noStrike" dirty="0">
                        <a:solidFill>
                          <a:srgbClr val="000000"/>
                        </a:solidFill>
                        <a:effectLst/>
                        <a:latin typeface="Book Antiqua" panose="02040602050305030304" pitchFamily="18" charset="0"/>
                      </a:endParaRPr>
                    </a:p>
                  </a:txBody>
                  <a:tcPr marL="3992" marR="3992" marT="3992" marB="0">
                    <a:solidFill>
                      <a:schemeClr val="bg2">
                        <a:lumMod val="90000"/>
                      </a:schemeClr>
                    </a:solidFill>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tc hMerge="1">
                  <a:txBody>
                    <a:bodyPr/>
                    <a:lstStyle/>
                    <a:p>
                      <a:endParaRPr lang="en-PH"/>
                    </a:p>
                  </a:txBody>
                  <a:tcPr/>
                </a:tc>
                <a:extLst>
                  <a:ext uri="{0D108BD9-81ED-4DB2-BD59-A6C34878D82A}">
                    <a16:rowId xmlns:a16="http://schemas.microsoft.com/office/drawing/2014/main" val="3167186697"/>
                  </a:ext>
                </a:extLst>
              </a:tr>
              <a:tr h="474391">
                <a:tc gridSpan="3">
                  <a:txBody>
                    <a:bodyPr/>
                    <a:lstStyle/>
                    <a:p>
                      <a:pPr algn="ctr" fontAlgn="t">
                        <a:buNone/>
                      </a:pPr>
                      <a:r>
                        <a:rPr lang="en-US" sz="1200" u="none" strike="noStrike">
                          <a:effectLst/>
                        </a:rPr>
                        <a:t>Title of SDO's Programs, Activities and Projects</a:t>
                      </a:r>
                      <a:endParaRPr lang="en-US" sz="1200" b="1" i="0" u="none" strike="noStrike">
                        <a:solidFill>
                          <a:srgbClr val="000000"/>
                        </a:solidFill>
                        <a:effectLst/>
                        <a:latin typeface="Book Antiqua" panose="02040602050305030304" pitchFamily="18" charset="0"/>
                      </a:endParaRPr>
                    </a:p>
                  </a:txBody>
                  <a:tcPr marL="3992" marR="3992" marT="3992" marB="0"/>
                </a:tc>
                <a:tc hMerge="1">
                  <a:txBody>
                    <a:bodyPr/>
                    <a:lstStyle/>
                    <a:p>
                      <a:endParaRPr lang="en-PH"/>
                    </a:p>
                  </a:txBody>
                  <a:tcPr/>
                </a:tc>
                <a:tc hMerge="1">
                  <a:txBody>
                    <a:bodyPr/>
                    <a:lstStyle/>
                    <a:p>
                      <a:endParaRPr lang="en-PH"/>
                    </a:p>
                  </a:txBody>
                  <a:tcPr/>
                </a:tc>
                <a:tc>
                  <a:txBody>
                    <a:bodyPr/>
                    <a:lstStyle/>
                    <a:p>
                      <a:pPr algn="ctr" fontAlgn="t">
                        <a:buNone/>
                      </a:pPr>
                      <a:r>
                        <a:rPr lang="en-PH" sz="1200" u="none" strike="noStrike">
                          <a:effectLst/>
                        </a:rPr>
                        <a:t>HGDG Design Score</a:t>
                      </a: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ctr" fontAlgn="t">
                        <a:buNone/>
                      </a:pPr>
                      <a:r>
                        <a:rPr lang="en-US" sz="1200" u="none" strike="noStrike">
                          <a:effectLst/>
                        </a:rPr>
                        <a:t>Total Annual Program/ Project Budget</a:t>
                      </a:r>
                      <a:endParaRPr lang="en-US" sz="1200" b="1" i="0" u="none" strike="noStrike">
                        <a:solidFill>
                          <a:srgbClr val="000000"/>
                        </a:solidFill>
                        <a:effectLst/>
                        <a:latin typeface="Book Antiqua" panose="02040602050305030304" pitchFamily="18" charset="0"/>
                      </a:endParaRPr>
                    </a:p>
                  </a:txBody>
                  <a:tcPr marL="3992" marR="3992" marT="3992" marB="0"/>
                </a:tc>
                <a:tc gridSpan="3">
                  <a:txBody>
                    <a:bodyPr/>
                    <a:lstStyle/>
                    <a:p>
                      <a:pPr algn="ctr" fontAlgn="t">
                        <a:buNone/>
                      </a:pPr>
                      <a:r>
                        <a:rPr lang="en-US" sz="1200" u="none" strike="noStrike">
                          <a:effectLst/>
                        </a:rPr>
                        <a:t> GAD Attributed Program/Project Budget </a:t>
                      </a:r>
                      <a:endParaRPr lang="en-US" sz="1200" b="1" i="0" u="none" strike="noStrike">
                        <a:solidFill>
                          <a:srgbClr val="000000"/>
                        </a:solidFill>
                        <a:effectLst/>
                        <a:latin typeface="Book Antiqua" panose="02040602050305030304" pitchFamily="18" charset="0"/>
                      </a:endParaRPr>
                    </a:p>
                  </a:txBody>
                  <a:tcPr marL="3992" marR="3992" marT="3992" marB="0"/>
                </a:tc>
                <a:tc hMerge="1">
                  <a:txBody>
                    <a:bodyPr/>
                    <a:lstStyle/>
                    <a:p>
                      <a:endParaRPr lang="en-PH"/>
                    </a:p>
                  </a:txBody>
                  <a:tcPr/>
                </a:tc>
                <a:tc hMerge="1">
                  <a:txBody>
                    <a:bodyPr/>
                    <a:lstStyle/>
                    <a:p>
                      <a:endParaRPr lang="en-PH"/>
                    </a:p>
                  </a:txBody>
                  <a:tcPr/>
                </a:tc>
                <a:tc>
                  <a:txBody>
                    <a:bodyPr/>
                    <a:lstStyle/>
                    <a:p>
                      <a:pPr algn="ctr" fontAlgn="t">
                        <a:buNone/>
                      </a:pPr>
                      <a:r>
                        <a:rPr lang="en-PH" sz="1200" u="none" strike="noStrike">
                          <a:effectLst/>
                        </a:rPr>
                        <a:t>Lead or Responsible Office</a:t>
                      </a:r>
                      <a:endParaRPr lang="en-PH" sz="1200" b="1" i="0" u="none" strike="noStrike">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62253430"/>
                  </a:ext>
                </a:extLst>
              </a:tr>
              <a:tr h="343075">
                <a:tc gridSpan="3">
                  <a:txBody>
                    <a:bodyPr/>
                    <a:lstStyle/>
                    <a:p>
                      <a:pPr algn="l" fontAlgn="t">
                        <a:buNone/>
                      </a:pPr>
                      <a:r>
                        <a:rPr lang="en-PH" sz="1200" u="none" strike="noStrike">
                          <a:effectLst/>
                        </a:rPr>
                        <a:t> </a:t>
                      </a:r>
                      <a:endParaRPr lang="en-PH" sz="1200" b="1" i="0" u="none" strike="noStrike">
                        <a:solidFill>
                          <a:srgbClr val="000000"/>
                        </a:solidFill>
                        <a:effectLst/>
                        <a:latin typeface="Book Antiqua" panose="02040602050305030304" pitchFamily="18" charset="0"/>
                      </a:endParaRPr>
                    </a:p>
                  </a:txBody>
                  <a:tcPr marL="3992" marR="3992" marT="3992" marB="0"/>
                </a:tc>
                <a:tc hMerge="1">
                  <a:txBody>
                    <a:bodyPr/>
                    <a:lstStyle/>
                    <a:p>
                      <a:endParaRPr lang="en-PH"/>
                    </a:p>
                  </a:txBody>
                  <a:tcPr/>
                </a:tc>
                <a:tc hMerge="1">
                  <a:txBody>
                    <a:bodyPr/>
                    <a:lstStyle/>
                    <a:p>
                      <a:endParaRPr lang="en-PH"/>
                    </a:p>
                  </a:txBody>
                  <a:tcPr/>
                </a:tc>
                <a:tc>
                  <a:txBody>
                    <a:bodyPr/>
                    <a:lstStyle/>
                    <a:p>
                      <a:pPr algn="ctr" fontAlgn="t">
                        <a:buNone/>
                      </a:pPr>
                      <a:r>
                        <a:rPr lang="en-PH" sz="1200" u="none" strike="noStrike">
                          <a:effectLst/>
                        </a:rPr>
                        <a:t> </a:t>
                      </a: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ctr" fontAlgn="t">
                        <a:buNone/>
                      </a:pPr>
                      <a:r>
                        <a:rPr lang="en-PH" sz="1200" u="none" strike="noStrike">
                          <a:effectLst/>
                        </a:rPr>
                        <a:t> </a:t>
                      </a: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ctr" fontAlgn="t">
                        <a:buNone/>
                      </a:pPr>
                      <a:r>
                        <a:rPr lang="en-PH" sz="1200" u="none" strike="noStrike">
                          <a:effectLst/>
                        </a:rPr>
                        <a:t> </a:t>
                      </a: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ctr" fontAlgn="t">
                        <a:buNone/>
                      </a:pPr>
                      <a:r>
                        <a:rPr lang="en-PH" sz="1200" u="none" strike="noStrike">
                          <a:effectLst/>
                        </a:rPr>
                        <a:t> </a:t>
                      </a: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ctr" fontAlgn="t">
                        <a:buNone/>
                      </a:pPr>
                      <a:r>
                        <a:rPr lang="en-PH" sz="1200" u="none" strike="noStrike">
                          <a:effectLst/>
                        </a:rPr>
                        <a:t> </a:t>
                      </a: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ctr" fontAlgn="t">
                        <a:buNone/>
                      </a:pPr>
                      <a:r>
                        <a:rPr lang="en-PH" sz="1200" u="none" strike="noStrike">
                          <a:effectLst/>
                        </a:rPr>
                        <a:t> </a:t>
                      </a:r>
                      <a:endParaRPr lang="en-PH" sz="1200" b="1" i="0" u="none" strike="noStrike">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1740417353"/>
                  </a:ext>
                </a:extLst>
              </a:tr>
              <a:tr h="171538">
                <a:tc>
                  <a:txBody>
                    <a:bodyPr/>
                    <a:lstStyle/>
                    <a:p>
                      <a:pPr algn="l" fontAlgn="t">
                        <a:buNone/>
                      </a:pPr>
                      <a:r>
                        <a:rPr lang="en-PH" sz="1200" u="none" strike="noStrike" dirty="0">
                          <a:effectLst/>
                        </a:rPr>
                        <a:t>Prepared by:</a:t>
                      </a:r>
                      <a:endParaRPr lang="en-PH" sz="1200" b="0" i="0" u="none" strike="noStrike" dirty="0">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Recommending Approval:</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gridSpan="2">
                  <a:txBody>
                    <a:bodyPr/>
                    <a:lstStyle/>
                    <a:p>
                      <a:pPr algn="l" fontAlgn="t">
                        <a:buNone/>
                      </a:pPr>
                      <a:r>
                        <a:rPr lang="en-PH" sz="1200" u="none" strike="noStrike">
                          <a:effectLst/>
                        </a:rPr>
                        <a:t>Approved by:</a:t>
                      </a:r>
                      <a:endParaRPr lang="en-PH" sz="1200" b="0" i="0" u="none" strike="noStrike">
                        <a:solidFill>
                          <a:srgbClr val="000000"/>
                        </a:solidFill>
                        <a:effectLst/>
                        <a:latin typeface="Book Antiqua" panose="02040602050305030304" pitchFamily="18" charset="0"/>
                      </a:endParaRPr>
                    </a:p>
                  </a:txBody>
                  <a:tcPr marL="3992" marR="3992" marT="3992" marB="0"/>
                </a:tc>
                <a:tc hMerge="1">
                  <a:txBody>
                    <a:bodyPr/>
                    <a:lstStyle/>
                    <a:p>
                      <a:endParaRPr lang="en-PH"/>
                    </a:p>
                  </a:txBody>
                  <a:tcPr/>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Date:</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dirty="0">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2126460038"/>
                  </a:ext>
                </a:extLst>
              </a:tr>
              <a:tr h="171538">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2576556015"/>
                  </a:ext>
                </a:extLst>
              </a:tr>
              <a:tr h="171538">
                <a:tc>
                  <a:txBody>
                    <a:bodyPr/>
                    <a:lstStyle/>
                    <a:p>
                      <a:pPr algn="l" fontAlgn="t">
                        <a:buNone/>
                      </a:pP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1194071905"/>
                  </a:ext>
                </a:extLst>
              </a:tr>
              <a:tr h="171538">
                <a:tc>
                  <a:txBody>
                    <a:bodyPr/>
                    <a:lstStyle/>
                    <a:p>
                      <a:pPr algn="l" fontAlgn="t">
                        <a:buNone/>
                      </a:pPr>
                      <a:r>
                        <a:rPr lang="en-PH" sz="1200" u="none" strike="noStrike">
                          <a:effectLst/>
                        </a:rPr>
                        <a:t>School GAD Coordinator</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r>
                        <a:rPr lang="en-PH" sz="1200" u="none" strike="noStrike">
                          <a:effectLst/>
                        </a:rPr>
                        <a:t>School Head</a:t>
                      </a: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gridSpan="2">
                  <a:txBody>
                    <a:bodyPr/>
                    <a:lstStyle/>
                    <a:p>
                      <a:pPr algn="l" fontAlgn="t">
                        <a:buNone/>
                      </a:pPr>
                      <a:r>
                        <a:rPr lang="en-PH" sz="1200" u="none" strike="noStrike">
                          <a:effectLst/>
                        </a:rPr>
                        <a:t>SchoolS Division Superintendent</a:t>
                      </a:r>
                      <a:endParaRPr lang="en-PH" sz="1200" b="0" i="0" u="none" strike="noStrike">
                        <a:solidFill>
                          <a:srgbClr val="000000"/>
                        </a:solidFill>
                        <a:effectLst/>
                        <a:latin typeface="Book Antiqua" panose="02040602050305030304" pitchFamily="18" charset="0"/>
                      </a:endParaRPr>
                    </a:p>
                  </a:txBody>
                  <a:tcPr marL="3992" marR="3992" marT="3992" marB="0"/>
                </a:tc>
                <a:tc hMerge="1">
                  <a:txBody>
                    <a:bodyPr/>
                    <a:lstStyle/>
                    <a:p>
                      <a:endParaRPr lang="en-PH"/>
                    </a:p>
                  </a:txBody>
                  <a:tcPr/>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gridSpan="2">
                  <a:txBody>
                    <a:bodyPr/>
                    <a:lstStyle/>
                    <a:p>
                      <a:pPr algn="l" fontAlgn="t">
                        <a:buNone/>
                      </a:pPr>
                      <a:r>
                        <a:rPr lang="en-PH" sz="1200" u="none" strike="noStrike">
                          <a:effectLst/>
                        </a:rPr>
                        <a:t>Day/Month/Year</a:t>
                      </a:r>
                      <a:endParaRPr lang="en-PH" sz="1200" b="0" i="0" u="none" strike="noStrike">
                        <a:solidFill>
                          <a:srgbClr val="000000"/>
                        </a:solidFill>
                        <a:effectLst/>
                        <a:latin typeface="Book Antiqua" panose="02040602050305030304" pitchFamily="18" charset="0"/>
                      </a:endParaRPr>
                    </a:p>
                  </a:txBody>
                  <a:tcPr marL="3992" marR="3992" marT="3992" marB="0"/>
                </a:tc>
                <a:tc hMerge="1">
                  <a:txBody>
                    <a:bodyPr/>
                    <a:lstStyle/>
                    <a:p>
                      <a:endParaRPr lang="en-PH"/>
                    </a:p>
                  </a:txBody>
                  <a:tcPr/>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4083648419"/>
                  </a:ext>
                </a:extLst>
              </a:tr>
              <a:tr h="171538">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1"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a:solidFill>
                          <a:srgbClr val="000000"/>
                        </a:solidFill>
                        <a:effectLst/>
                        <a:latin typeface="Book Antiqua" panose="02040602050305030304" pitchFamily="18" charset="0"/>
                      </a:endParaRPr>
                    </a:p>
                  </a:txBody>
                  <a:tcPr marL="3992" marR="3992" marT="3992" marB="0"/>
                </a:tc>
                <a:tc>
                  <a:txBody>
                    <a:bodyPr/>
                    <a:lstStyle/>
                    <a:p>
                      <a:pPr algn="l" fontAlgn="t">
                        <a:buNone/>
                      </a:pPr>
                      <a:endParaRPr lang="en-PH" sz="1200" b="0" i="0" u="none" strike="noStrike" dirty="0">
                        <a:solidFill>
                          <a:srgbClr val="000000"/>
                        </a:solidFill>
                        <a:effectLst/>
                        <a:latin typeface="Book Antiqua" panose="02040602050305030304" pitchFamily="18" charset="0"/>
                      </a:endParaRPr>
                    </a:p>
                  </a:txBody>
                  <a:tcPr marL="3992" marR="3992" marT="3992" marB="0"/>
                </a:tc>
                <a:extLst>
                  <a:ext uri="{0D108BD9-81ED-4DB2-BD59-A6C34878D82A}">
                    <a16:rowId xmlns:a16="http://schemas.microsoft.com/office/drawing/2014/main" val="3101563008"/>
                  </a:ext>
                </a:extLst>
              </a:tr>
            </a:tbl>
          </a:graphicData>
        </a:graphic>
      </p:graphicFrame>
    </p:spTree>
    <p:extLst>
      <p:ext uri="{BB962C8B-B14F-4D97-AF65-F5344CB8AC3E}">
        <p14:creationId xmlns:p14="http://schemas.microsoft.com/office/powerpoint/2010/main" val="3747750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A9030-7CAC-2377-C7DA-D1264F298F60}"/>
              </a:ext>
            </a:extLst>
          </p:cNvPr>
          <p:cNvSpPr>
            <a:spLocks noGrp="1"/>
          </p:cNvSpPr>
          <p:nvPr>
            <p:ph type="title"/>
          </p:nvPr>
        </p:nvSpPr>
        <p:spPr>
          <a:xfrm>
            <a:off x="838200" y="365125"/>
            <a:ext cx="8500110" cy="995045"/>
          </a:xfrm>
        </p:spPr>
        <p:txBody>
          <a:bodyPr>
            <a:normAutofit/>
          </a:bodyPr>
          <a:lstStyle/>
          <a:p>
            <a:r>
              <a:rPr lang="en-PH" sz="3200"/>
              <a:t>Personnel Services (PS) Attribution</a:t>
            </a:r>
            <a:endParaRPr lang="en-PH" sz="3200" dirty="0"/>
          </a:p>
        </p:txBody>
      </p:sp>
      <p:sp>
        <p:nvSpPr>
          <p:cNvPr id="4" name="Title 1">
            <a:extLst>
              <a:ext uri="{FF2B5EF4-FFF2-40B4-BE49-F238E27FC236}">
                <a16:creationId xmlns:a16="http://schemas.microsoft.com/office/drawing/2014/main" id="{E9CB0C25-2014-35F4-FF0B-5FAB00DBE0CE}"/>
              </a:ext>
            </a:extLst>
          </p:cNvPr>
          <p:cNvSpPr txBox="1">
            <a:spLocks/>
          </p:cNvSpPr>
          <p:nvPr/>
        </p:nvSpPr>
        <p:spPr>
          <a:xfrm>
            <a:off x="1192530" y="1360170"/>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a:t>What is Personnel Services (PS) in GAD?</a:t>
            </a:r>
          </a:p>
          <a:p>
            <a:endParaRPr lang="en-US" sz="2400" b="1"/>
          </a:p>
          <a:p>
            <a:r>
              <a:rPr lang="en-US" sz="2400" b="1"/>
              <a:t>Personnel Services (PS)</a:t>
            </a:r>
            <a:r>
              <a:rPr lang="en-US" sz="2400"/>
              <a:t> refers to the </a:t>
            </a:r>
            <a:r>
              <a:rPr lang="en-US" sz="2400" b="1"/>
              <a:t>budget used for people</a:t>
            </a:r>
            <a:r>
              <a:rPr lang="en-US" sz="2400"/>
              <a:t>—their </a:t>
            </a:r>
            <a:r>
              <a:rPr lang="en-US" sz="2400" b="1"/>
              <a:t>salaries, allowances, honoraria, and benefits</a:t>
            </a:r>
            <a:r>
              <a:rPr lang="en-US" sz="2400"/>
              <a:t>—who are involved in </a:t>
            </a:r>
            <a:r>
              <a:rPr lang="en-US" sz="2400" b="1"/>
              <a:t>Gender and Development (GAD) activities</a:t>
            </a:r>
            <a:r>
              <a:rPr lang="en-US" sz="2400"/>
              <a:t>.</a:t>
            </a:r>
            <a:endParaRPr lang="en-US" sz="2400" dirty="0"/>
          </a:p>
        </p:txBody>
      </p:sp>
      <p:sp>
        <p:nvSpPr>
          <p:cNvPr id="5" name="Title 1">
            <a:extLst>
              <a:ext uri="{FF2B5EF4-FFF2-40B4-BE49-F238E27FC236}">
                <a16:creationId xmlns:a16="http://schemas.microsoft.com/office/drawing/2014/main" id="{2EC72550-8552-0837-EB16-715E844B6F93}"/>
              </a:ext>
            </a:extLst>
          </p:cNvPr>
          <p:cNvSpPr txBox="1">
            <a:spLocks/>
          </p:cNvSpPr>
          <p:nvPr/>
        </p:nvSpPr>
        <p:spPr>
          <a:xfrm>
            <a:off x="1192530" y="4117023"/>
            <a:ext cx="10515600" cy="151320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a:t>Personnel Services in GAD Plan and Budget (GPB)</a:t>
            </a:r>
          </a:p>
          <a:p>
            <a:r>
              <a:rPr lang="en-US" sz="2400"/>
              <a:t>When preparing the </a:t>
            </a:r>
            <a:r>
              <a:rPr lang="en-US" sz="2400" b="1"/>
              <a:t>GPB</a:t>
            </a:r>
            <a:r>
              <a:rPr lang="en-US" sz="2400"/>
              <a:t>, Personnel Services covers </a:t>
            </a:r>
            <a:r>
              <a:rPr lang="en-US" sz="2400" b="1"/>
              <a:t>human resource costs</a:t>
            </a:r>
            <a:r>
              <a:rPr lang="en-US" sz="2400"/>
              <a:t> for implementing GAD programs.</a:t>
            </a:r>
          </a:p>
          <a:p>
            <a:endParaRPr lang="en-US" sz="2400"/>
          </a:p>
          <a:p>
            <a:r>
              <a:rPr lang="en-US" sz="2400" b="1"/>
              <a:t>Examples of GAD-related Personnel Services</a:t>
            </a:r>
          </a:p>
          <a:p>
            <a:r>
              <a:rPr lang="en-US" sz="2400"/>
              <a:t>     Salaries of staff </a:t>
            </a:r>
            <a:r>
              <a:rPr lang="en-US" sz="2400" b="1"/>
              <a:t>assigned to GAD work</a:t>
            </a:r>
          </a:p>
          <a:p>
            <a:r>
              <a:rPr lang="en-US" sz="2400" b="1"/>
              <a:t>     </a:t>
            </a:r>
            <a:r>
              <a:rPr lang="en-US" sz="2400"/>
              <a:t>Honoraria for </a:t>
            </a:r>
            <a:r>
              <a:rPr lang="en-US" sz="2400" b="1"/>
              <a:t>resource persons or trainers</a:t>
            </a:r>
            <a:r>
              <a:rPr lang="en-US" sz="2400"/>
              <a:t> in GAD trainings</a:t>
            </a:r>
            <a:br>
              <a:rPr lang="en-US" sz="2400"/>
            </a:br>
            <a:r>
              <a:rPr lang="en-US" sz="2400"/>
              <a:t>     Overtime pay of employees </a:t>
            </a:r>
            <a:r>
              <a:rPr lang="en-US" sz="2400" b="1"/>
              <a:t>working on GAD activities</a:t>
            </a:r>
            <a:br>
              <a:rPr lang="en-US" sz="2400"/>
            </a:br>
            <a:r>
              <a:rPr lang="en-US" sz="2400"/>
              <a:t>     Allowances of GAD Focal Point System (GFPS) members</a:t>
            </a:r>
            <a:br>
              <a:rPr lang="en-US" sz="2400"/>
            </a:br>
            <a:r>
              <a:rPr lang="en-US" sz="2400"/>
              <a:t>     Compensation for facilitators of women, children, or gender-related programs</a:t>
            </a:r>
            <a:endParaRPr lang="en-US" sz="2400" dirty="0"/>
          </a:p>
        </p:txBody>
      </p:sp>
    </p:spTree>
    <p:extLst>
      <p:ext uri="{BB962C8B-B14F-4D97-AF65-F5344CB8AC3E}">
        <p14:creationId xmlns:p14="http://schemas.microsoft.com/office/powerpoint/2010/main" val="739633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BCE1BE-B5AB-DBB8-6A3C-408FBD659BCC}"/>
            </a:ext>
          </a:extLst>
        </p:cNvPr>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Cover">
            <a:extLst>
              <a:ext uri="{FF2B5EF4-FFF2-40B4-BE49-F238E27FC236}">
                <a16:creationId xmlns:a16="http://schemas.microsoft.com/office/drawing/2014/main" id="{6BE11944-ED05-4FE9-9927-06C110BB3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2812508-238C-4BCD-BDD3-25C99C5CA2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167"/>
            <a:ext cx="12188952" cy="3490956"/>
            <a:chOff x="651279" y="598259"/>
            <a:chExt cx="10889442" cy="5680742"/>
          </a:xfrm>
        </p:grpSpPr>
        <p:sp>
          <p:nvSpPr>
            <p:cNvPr id="14" name="Color">
              <a:extLst>
                <a:ext uri="{FF2B5EF4-FFF2-40B4-BE49-F238E27FC236}">
                  <a16:creationId xmlns:a16="http://schemas.microsoft.com/office/drawing/2014/main" id="{EA98B5EE-6906-45B1-8691-D06F06B6C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3CB4D77E-DA74-4797-88E4-C7D817D31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 name="Title 1">
            <a:extLst>
              <a:ext uri="{FF2B5EF4-FFF2-40B4-BE49-F238E27FC236}">
                <a16:creationId xmlns:a16="http://schemas.microsoft.com/office/drawing/2014/main" id="{2EB6BFB7-4354-CCDE-5FA3-707ED9F83296}"/>
              </a:ext>
            </a:extLst>
          </p:cNvPr>
          <p:cNvSpPr txBox="1">
            <a:spLocks/>
          </p:cNvSpPr>
          <p:nvPr/>
        </p:nvSpPr>
        <p:spPr>
          <a:xfrm>
            <a:off x="789708" y="3640633"/>
            <a:ext cx="9725730" cy="2487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endParaRPr lang="en-US" sz="2400" b="1" kern="1200">
              <a:solidFill>
                <a:schemeClr val="tx2"/>
              </a:solidFill>
              <a:latin typeface="+mn-lt"/>
              <a:ea typeface="+mn-ea"/>
              <a:cs typeface="+mn-cs"/>
            </a:endParaRPr>
          </a:p>
          <a:p>
            <a:pPr>
              <a:spcBef>
                <a:spcPts val="1000"/>
              </a:spcBef>
            </a:pPr>
            <a:r>
              <a:rPr lang="en-US" sz="2400" b="1" kern="1200">
                <a:solidFill>
                  <a:schemeClr val="tx2"/>
                </a:solidFill>
                <a:latin typeface="+mn-lt"/>
                <a:ea typeface="+mn-ea"/>
                <a:cs typeface="+mn-cs"/>
              </a:rPr>
              <a:t>Simple Example (Grade 8 Level)</a:t>
            </a:r>
          </a:p>
          <a:p>
            <a:pPr>
              <a:spcBef>
                <a:spcPts val="1000"/>
              </a:spcBef>
            </a:pPr>
            <a:r>
              <a:rPr lang="en-US" sz="2400" kern="1200">
                <a:solidFill>
                  <a:schemeClr val="tx2"/>
                </a:solidFill>
                <a:latin typeface="+mn-lt"/>
                <a:ea typeface="+mn-ea"/>
                <a:cs typeface="+mn-cs"/>
              </a:rPr>
              <a:t>A teacher earns ₱20,000/month</a:t>
            </a:r>
            <a:br>
              <a:rPr lang="en-US" sz="2400" kern="1200">
                <a:solidFill>
                  <a:schemeClr val="tx2"/>
                </a:solidFill>
                <a:latin typeface="+mn-lt"/>
                <a:ea typeface="+mn-ea"/>
                <a:cs typeface="+mn-cs"/>
              </a:rPr>
            </a:br>
            <a:r>
              <a:rPr lang="en-US" sz="2400" kern="1200">
                <a:solidFill>
                  <a:schemeClr val="tx2"/>
                </a:solidFill>
                <a:latin typeface="+mn-lt"/>
                <a:ea typeface="+mn-ea"/>
                <a:cs typeface="+mn-cs"/>
              </a:rPr>
              <a:t>She spends </a:t>
            </a:r>
            <a:r>
              <a:rPr lang="en-US" sz="2400" b="1" kern="1200">
                <a:solidFill>
                  <a:schemeClr val="tx2"/>
                </a:solidFill>
                <a:latin typeface="+mn-lt"/>
                <a:ea typeface="+mn-ea"/>
                <a:cs typeface="+mn-cs"/>
              </a:rPr>
              <a:t>5 days</a:t>
            </a:r>
            <a:r>
              <a:rPr lang="en-US" sz="2400" kern="1200">
                <a:solidFill>
                  <a:schemeClr val="tx2"/>
                </a:solidFill>
                <a:latin typeface="+mn-lt"/>
                <a:ea typeface="+mn-ea"/>
                <a:cs typeface="+mn-cs"/>
              </a:rPr>
              <a:t> conducting a </a:t>
            </a:r>
            <a:r>
              <a:rPr lang="en-US" sz="2400" b="1" kern="1200">
                <a:solidFill>
                  <a:schemeClr val="tx2"/>
                </a:solidFill>
                <a:latin typeface="+mn-lt"/>
                <a:ea typeface="+mn-ea"/>
                <a:cs typeface="+mn-cs"/>
              </a:rPr>
              <a:t>GAD training on gender sensitivity</a:t>
            </a:r>
            <a:endParaRPr lang="en-US" sz="2400" kern="1200">
              <a:solidFill>
                <a:schemeClr val="tx2"/>
              </a:solidFill>
              <a:latin typeface="+mn-lt"/>
              <a:ea typeface="+mn-ea"/>
              <a:cs typeface="+mn-cs"/>
            </a:endParaRPr>
          </a:p>
          <a:p>
            <a:pPr>
              <a:spcBef>
                <a:spcPts val="1000"/>
              </a:spcBef>
            </a:pPr>
            <a:r>
              <a:rPr lang="en-US" sz="2400" kern="1200">
                <a:solidFill>
                  <a:schemeClr val="tx2"/>
                </a:solidFill>
                <a:latin typeface="+mn-lt"/>
                <a:ea typeface="+mn-ea"/>
                <a:cs typeface="+mn-cs"/>
              </a:rPr>
              <a:t>Only the salary equivalent of </a:t>
            </a:r>
            <a:r>
              <a:rPr lang="en-US" sz="2400" b="1" kern="1200">
                <a:solidFill>
                  <a:schemeClr val="tx2"/>
                </a:solidFill>
                <a:latin typeface="+mn-lt"/>
                <a:ea typeface="+mn-ea"/>
                <a:cs typeface="+mn-cs"/>
              </a:rPr>
              <a:t>those 5 days</a:t>
            </a:r>
            <a:r>
              <a:rPr lang="en-US" sz="2400" kern="1200">
                <a:solidFill>
                  <a:schemeClr val="tx2"/>
                </a:solidFill>
                <a:latin typeface="+mn-lt"/>
                <a:ea typeface="+mn-ea"/>
                <a:cs typeface="+mn-cs"/>
              </a:rPr>
              <a:t> can be included under </a:t>
            </a:r>
            <a:r>
              <a:rPr lang="en-US" sz="2400" b="1" kern="1200">
                <a:solidFill>
                  <a:schemeClr val="tx2"/>
                </a:solidFill>
                <a:latin typeface="+mn-lt"/>
                <a:ea typeface="+mn-ea"/>
                <a:cs typeface="+mn-cs"/>
              </a:rPr>
              <a:t>Personnel Services</a:t>
            </a:r>
            <a:r>
              <a:rPr lang="en-US" sz="2400" kern="1200">
                <a:solidFill>
                  <a:schemeClr val="tx2"/>
                </a:solidFill>
                <a:latin typeface="+mn-lt"/>
                <a:ea typeface="+mn-ea"/>
                <a:cs typeface="+mn-cs"/>
              </a:rPr>
              <a:t> in the GPB.</a:t>
            </a:r>
          </a:p>
        </p:txBody>
      </p:sp>
      <p:sp>
        <p:nvSpPr>
          <p:cNvPr id="4" name="Title 1">
            <a:extLst>
              <a:ext uri="{FF2B5EF4-FFF2-40B4-BE49-F238E27FC236}">
                <a16:creationId xmlns:a16="http://schemas.microsoft.com/office/drawing/2014/main" id="{850C5A99-F843-5285-49D5-9BC15822FF9A}"/>
              </a:ext>
            </a:extLst>
          </p:cNvPr>
          <p:cNvSpPr txBox="1">
            <a:spLocks/>
          </p:cNvSpPr>
          <p:nvPr/>
        </p:nvSpPr>
        <p:spPr>
          <a:xfrm>
            <a:off x="148590" y="0"/>
            <a:ext cx="11738610" cy="26174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endParaRPr lang="en-US" sz="2400" b="1"/>
          </a:p>
          <a:p>
            <a:pPr>
              <a:spcAft>
                <a:spcPts val="600"/>
              </a:spcAft>
            </a:pPr>
            <a:r>
              <a:rPr lang="en-US" b="1" dirty="0"/>
              <a:t>IN DEPED</a:t>
            </a:r>
            <a:endParaRPr lang="en-US" b="1"/>
          </a:p>
          <a:p>
            <a:pPr>
              <a:spcAft>
                <a:spcPts val="600"/>
              </a:spcAft>
            </a:pPr>
            <a:endParaRPr lang="en-US" sz="2400" b="1"/>
          </a:p>
          <a:p>
            <a:pPr>
              <a:spcAft>
                <a:spcPts val="600"/>
              </a:spcAft>
            </a:pPr>
            <a:r>
              <a:rPr lang="en-US" sz="2400" b="1" dirty="0"/>
              <a:t>Important Rule to Remember </a:t>
            </a:r>
            <a:endParaRPr lang="en-US" sz="2400" b="1"/>
          </a:p>
          <a:p>
            <a:pPr>
              <a:spcAft>
                <a:spcPts val="600"/>
              </a:spcAft>
            </a:pPr>
            <a:r>
              <a:rPr lang="en-US" sz="2400" dirty="0"/>
              <a:t>      </a:t>
            </a:r>
            <a:r>
              <a:rPr lang="en-US" b="1" dirty="0"/>
              <a:t>Regular salaries of employees should   </a:t>
            </a:r>
            <a:endParaRPr lang="en-US" b="1"/>
          </a:p>
          <a:p>
            <a:pPr>
              <a:spcAft>
                <a:spcPts val="600"/>
              </a:spcAft>
            </a:pPr>
            <a:r>
              <a:rPr lang="en-US" b="1" dirty="0"/>
              <a:t>   NOT be charged to GAD</a:t>
            </a:r>
            <a:endParaRPr lang="en-US"/>
          </a:p>
        </p:txBody>
      </p:sp>
    </p:spTree>
    <p:extLst>
      <p:ext uri="{BB962C8B-B14F-4D97-AF65-F5344CB8AC3E}">
        <p14:creationId xmlns:p14="http://schemas.microsoft.com/office/powerpoint/2010/main" val="2583214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43973-E345-116A-BD1C-092747EA5637}"/>
              </a:ext>
            </a:extLst>
          </p:cNvPr>
          <p:cNvSpPr>
            <a:spLocks noGrp="1"/>
          </p:cNvSpPr>
          <p:nvPr>
            <p:ph type="title"/>
          </p:nvPr>
        </p:nvSpPr>
        <p:spPr>
          <a:xfrm>
            <a:off x="838200" y="365126"/>
            <a:ext cx="10515600" cy="315912"/>
          </a:xfrm>
        </p:spPr>
        <p:txBody>
          <a:bodyPr>
            <a:normAutofit fontScale="90000"/>
          </a:bodyPr>
          <a:lstStyle/>
          <a:p>
            <a:r>
              <a:rPr lang="en-PH" dirty="0"/>
              <a:t>PS ATTRIBUTION</a:t>
            </a:r>
          </a:p>
        </p:txBody>
      </p:sp>
      <p:graphicFrame>
        <p:nvGraphicFramePr>
          <p:cNvPr id="4" name="Content Placeholder 3">
            <a:extLst>
              <a:ext uri="{FF2B5EF4-FFF2-40B4-BE49-F238E27FC236}">
                <a16:creationId xmlns:a16="http://schemas.microsoft.com/office/drawing/2014/main" id="{610C46A1-DD35-0C59-9BEB-FB41B9E99FB6}"/>
              </a:ext>
            </a:extLst>
          </p:cNvPr>
          <p:cNvGraphicFramePr>
            <a:graphicFrameLocks noGrp="1"/>
          </p:cNvGraphicFramePr>
          <p:nvPr>
            <p:ph idx="1"/>
            <p:extLst>
              <p:ext uri="{D42A27DB-BD31-4B8C-83A1-F6EECF244321}">
                <p14:modId xmlns:p14="http://schemas.microsoft.com/office/powerpoint/2010/main" val="49553392"/>
              </p:ext>
            </p:extLst>
          </p:nvPr>
        </p:nvGraphicFramePr>
        <p:xfrm>
          <a:off x="735330" y="968375"/>
          <a:ext cx="10515600" cy="359283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2257557314"/>
                    </a:ext>
                  </a:extLst>
                </a:gridCol>
                <a:gridCol w="2103120">
                  <a:extLst>
                    <a:ext uri="{9D8B030D-6E8A-4147-A177-3AD203B41FA5}">
                      <a16:colId xmlns:a16="http://schemas.microsoft.com/office/drawing/2014/main" val="3114466651"/>
                    </a:ext>
                  </a:extLst>
                </a:gridCol>
                <a:gridCol w="2103120">
                  <a:extLst>
                    <a:ext uri="{9D8B030D-6E8A-4147-A177-3AD203B41FA5}">
                      <a16:colId xmlns:a16="http://schemas.microsoft.com/office/drawing/2014/main" val="3794980526"/>
                    </a:ext>
                  </a:extLst>
                </a:gridCol>
                <a:gridCol w="2103120">
                  <a:extLst>
                    <a:ext uri="{9D8B030D-6E8A-4147-A177-3AD203B41FA5}">
                      <a16:colId xmlns:a16="http://schemas.microsoft.com/office/drawing/2014/main" val="2103154911"/>
                    </a:ext>
                  </a:extLst>
                </a:gridCol>
                <a:gridCol w="2103120">
                  <a:extLst>
                    <a:ext uri="{9D8B030D-6E8A-4147-A177-3AD203B41FA5}">
                      <a16:colId xmlns:a16="http://schemas.microsoft.com/office/drawing/2014/main" val="4117057553"/>
                    </a:ext>
                  </a:extLst>
                </a:gridCol>
              </a:tblGrid>
              <a:tr h="370840">
                <a:tc>
                  <a:txBody>
                    <a:bodyPr/>
                    <a:lstStyle/>
                    <a:p>
                      <a:pPr algn="ctr" fontAlgn="t">
                        <a:buNone/>
                      </a:pPr>
                      <a:r>
                        <a:rPr lang="en-PH" sz="2000" b="0" i="0" u="none" strike="noStrike" dirty="0">
                          <a:solidFill>
                            <a:schemeClr val="bg1"/>
                          </a:solidFill>
                          <a:effectLst/>
                          <a:latin typeface="Bookman Old Style" panose="02050604050505020204" pitchFamily="18" charset="0"/>
                        </a:rPr>
                        <a:t>Name of Employees</a:t>
                      </a:r>
                    </a:p>
                  </a:txBody>
                  <a:tcPr marL="6350" marR="6350" marT="6350" marB="0"/>
                </a:tc>
                <a:tc>
                  <a:txBody>
                    <a:bodyPr/>
                    <a:lstStyle/>
                    <a:p>
                      <a:pPr algn="ctr" fontAlgn="t">
                        <a:buNone/>
                      </a:pPr>
                      <a:r>
                        <a:rPr lang="en-PH" sz="2000" b="0" i="0" u="none" strike="noStrike" dirty="0">
                          <a:solidFill>
                            <a:schemeClr val="bg1"/>
                          </a:solidFill>
                          <a:effectLst/>
                          <a:latin typeface="Bookman Old Style" panose="02050604050505020204" pitchFamily="18" charset="0"/>
                        </a:rPr>
                        <a:t>SG</a:t>
                      </a:r>
                    </a:p>
                  </a:txBody>
                  <a:tcPr marL="6350" marR="6350" marT="6350" marB="0"/>
                </a:tc>
                <a:tc>
                  <a:txBody>
                    <a:bodyPr/>
                    <a:lstStyle/>
                    <a:p>
                      <a:pPr algn="l" fontAlgn="t">
                        <a:buNone/>
                      </a:pPr>
                      <a:r>
                        <a:rPr lang="en-PH" sz="2000" b="0" i="0" u="none" strike="noStrike" dirty="0">
                          <a:solidFill>
                            <a:schemeClr val="bg1"/>
                          </a:solidFill>
                          <a:effectLst/>
                          <a:latin typeface="Bookman Old Style" panose="02050604050505020204" pitchFamily="18" charset="0"/>
                        </a:rPr>
                        <a:t>Monthly Basic Salary</a:t>
                      </a:r>
                    </a:p>
                  </a:txBody>
                  <a:tcPr marL="6350" marR="6350" marT="6350" marB="0"/>
                </a:tc>
                <a:tc>
                  <a:txBody>
                    <a:bodyPr/>
                    <a:lstStyle/>
                    <a:p>
                      <a:pPr algn="l" fontAlgn="t">
                        <a:buNone/>
                      </a:pPr>
                      <a:r>
                        <a:rPr lang="en-PH" sz="2000" b="0" i="0" u="none" strike="noStrike" dirty="0">
                          <a:solidFill>
                            <a:schemeClr val="bg1"/>
                          </a:solidFill>
                          <a:effectLst/>
                          <a:latin typeface="Bookman Old Style" panose="02050604050505020204" pitchFamily="18" charset="0"/>
                        </a:rPr>
                        <a:t>Daily Rate</a:t>
                      </a:r>
                    </a:p>
                  </a:txBody>
                  <a:tcPr marL="6350" marR="6350" marT="6350" marB="0"/>
                </a:tc>
                <a:tc>
                  <a:txBody>
                    <a:bodyPr/>
                    <a:lstStyle/>
                    <a:p>
                      <a:pPr algn="l" fontAlgn="t">
                        <a:buNone/>
                      </a:pPr>
                      <a:r>
                        <a:rPr lang="en-PH" sz="2000" b="0" i="0" u="none" strike="noStrike" dirty="0">
                          <a:solidFill>
                            <a:schemeClr val="bg1"/>
                          </a:solidFill>
                          <a:effectLst/>
                          <a:latin typeface="Bookman Old Style" panose="02050604050505020204" pitchFamily="18" charset="0"/>
                        </a:rPr>
                        <a:t>Hourly rate</a:t>
                      </a:r>
                    </a:p>
                  </a:txBody>
                  <a:tcPr marL="6350" marR="6350" marT="6350" marB="0"/>
                </a:tc>
                <a:extLst>
                  <a:ext uri="{0D108BD9-81ED-4DB2-BD59-A6C34878D82A}">
                    <a16:rowId xmlns:a16="http://schemas.microsoft.com/office/drawing/2014/main" val="3821973980"/>
                  </a:ext>
                </a:extLst>
              </a:tr>
              <a:tr h="370840">
                <a:tc>
                  <a:txBody>
                    <a:bodyPr/>
                    <a:lstStyle/>
                    <a:p>
                      <a:pPr algn="ctr" fontAlgn="b">
                        <a:buNone/>
                      </a:pPr>
                      <a:r>
                        <a:rPr lang="en-PH" sz="2400" b="0" i="0" u="none" strike="noStrike" dirty="0">
                          <a:solidFill>
                            <a:srgbClr val="000000"/>
                          </a:solidFill>
                          <a:effectLst/>
                          <a:latin typeface="Bookman Old Style" panose="02050604050505020204" pitchFamily="18" charset="0"/>
                        </a:rPr>
                        <a:t>School Head</a:t>
                      </a:r>
                    </a:p>
                  </a:txBody>
                  <a:tcPr marL="6350" marR="6350" marT="6350" marB="0" anchor="b"/>
                </a:tc>
                <a:tc>
                  <a:txBody>
                    <a:bodyPr/>
                    <a:lstStyle/>
                    <a:p>
                      <a:pPr algn="ctr" fontAlgn="b">
                        <a:buNone/>
                      </a:pPr>
                      <a:r>
                        <a:rPr lang="en-PH" sz="2400" b="0" i="0" u="none" strike="noStrike">
                          <a:solidFill>
                            <a:srgbClr val="000000"/>
                          </a:solidFill>
                          <a:effectLst/>
                          <a:latin typeface="Bookman Old Style" panose="02050604050505020204" pitchFamily="18" charset="0"/>
                        </a:rPr>
                        <a:t>19</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53,873.00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2448.77</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306.10</a:t>
                      </a:r>
                    </a:p>
                  </a:txBody>
                  <a:tcPr marL="6350" marR="6350" marT="6350" marB="0" anchor="b"/>
                </a:tc>
                <a:extLst>
                  <a:ext uri="{0D108BD9-81ED-4DB2-BD59-A6C34878D82A}">
                    <a16:rowId xmlns:a16="http://schemas.microsoft.com/office/drawing/2014/main" val="369013967"/>
                  </a:ext>
                </a:extLst>
              </a:tr>
              <a:tr h="370840">
                <a:tc>
                  <a:txBody>
                    <a:bodyPr/>
                    <a:lstStyle/>
                    <a:p>
                      <a:pPr algn="ctr" fontAlgn="b">
                        <a:buNone/>
                      </a:pPr>
                      <a:r>
                        <a:rPr lang="en-PH" sz="2400" b="0" i="0" u="none" strike="noStrike">
                          <a:solidFill>
                            <a:srgbClr val="000000"/>
                          </a:solidFill>
                          <a:effectLst/>
                          <a:latin typeface="Bookman Old Style" panose="02050604050505020204" pitchFamily="18" charset="0"/>
                        </a:rPr>
                        <a:t>Teacher 1</a:t>
                      </a:r>
                    </a:p>
                  </a:txBody>
                  <a:tcPr marL="6350" marR="6350" marT="6350" marB="0" anchor="b"/>
                </a:tc>
                <a:tc>
                  <a:txBody>
                    <a:bodyPr/>
                    <a:lstStyle/>
                    <a:p>
                      <a:pPr algn="ctr" fontAlgn="b">
                        <a:buNone/>
                      </a:pPr>
                      <a:r>
                        <a:rPr lang="en-PH" sz="2400" b="0" i="0" u="none" strike="noStrike">
                          <a:solidFill>
                            <a:srgbClr val="000000"/>
                          </a:solidFill>
                          <a:effectLst/>
                          <a:latin typeface="Bookman Old Style" panose="02050604050505020204" pitchFamily="18" charset="0"/>
                        </a:rPr>
                        <a:t>11</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28,512.00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1296.00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162.00</a:t>
                      </a:r>
                    </a:p>
                  </a:txBody>
                  <a:tcPr marL="6350" marR="6350" marT="6350" marB="0" anchor="b"/>
                </a:tc>
                <a:extLst>
                  <a:ext uri="{0D108BD9-81ED-4DB2-BD59-A6C34878D82A}">
                    <a16:rowId xmlns:a16="http://schemas.microsoft.com/office/drawing/2014/main" val="3445848591"/>
                  </a:ext>
                </a:extLst>
              </a:tr>
              <a:tr h="370840">
                <a:tc>
                  <a:txBody>
                    <a:bodyPr/>
                    <a:lstStyle/>
                    <a:p>
                      <a:pPr algn="ctr" fontAlgn="b">
                        <a:buNone/>
                      </a:pPr>
                      <a:r>
                        <a:rPr lang="en-PH" sz="2400" b="0" i="0" u="none" strike="noStrike">
                          <a:solidFill>
                            <a:srgbClr val="000000"/>
                          </a:solidFill>
                          <a:effectLst/>
                          <a:latin typeface="Bookman Old Style" panose="02050604050505020204" pitchFamily="18" charset="0"/>
                        </a:rPr>
                        <a:t>Teacher 2</a:t>
                      </a:r>
                    </a:p>
                  </a:txBody>
                  <a:tcPr marL="6350" marR="6350" marT="6350" marB="0" anchor="b"/>
                </a:tc>
                <a:tc>
                  <a:txBody>
                    <a:bodyPr/>
                    <a:lstStyle/>
                    <a:p>
                      <a:pPr algn="ctr" fontAlgn="b">
                        <a:buNone/>
                      </a:pPr>
                      <a:r>
                        <a:rPr lang="en-PH" sz="2400" b="0" i="0" u="none" strike="noStrike">
                          <a:solidFill>
                            <a:srgbClr val="000000"/>
                          </a:solidFill>
                          <a:effectLst/>
                          <a:latin typeface="Bookman Old Style" panose="02050604050505020204" pitchFamily="18" charset="0"/>
                        </a:rPr>
                        <a:t>12</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30,705.00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1395.68</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174.46</a:t>
                      </a:r>
                    </a:p>
                  </a:txBody>
                  <a:tcPr marL="6350" marR="6350" marT="6350" marB="0" anchor="b"/>
                </a:tc>
                <a:extLst>
                  <a:ext uri="{0D108BD9-81ED-4DB2-BD59-A6C34878D82A}">
                    <a16:rowId xmlns:a16="http://schemas.microsoft.com/office/drawing/2014/main" val="344131716"/>
                  </a:ext>
                </a:extLst>
              </a:tr>
              <a:tr h="370840">
                <a:tc>
                  <a:txBody>
                    <a:bodyPr/>
                    <a:lstStyle/>
                    <a:p>
                      <a:pPr algn="ctr" fontAlgn="b">
                        <a:buNone/>
                      </a:pPr>
                      <a:r>
                        <a:rPr lang="en-PH" sz="2400" b="0" i="0" u="none" strike="noStrike">
                          <a:solidFill>
                            <a:srgbClr val="000000"/>
                          </a:solidFill>
                          <a:effectLst/>
                          <a:latin typeface="Bookman Old Style" panose="02050604050505020204" pitchFamily="18" charset="0"/>
                        </a:rPr>
                        <a:t>Teacher 2</a:t>
                      </a:r>
                    </a:p>
                  </a:txBody>
                  <a:tcPr marL="6350" marR="6350" marT="6350" marB="0" anchor="b"/>
                </a:tc>
                <a:tc>
                  <a:txBody>
                    <a:bodyPr/>
                    <a:lstStyle/>
                    <a:p>
                      <a:pPr algn="ctr" fontAlgn="b">
                        <a:buNone/>
                      </a:pPr>
                      <a:r>
                        <a:rPr lang="en-PH" sz="2400" b="0" i="0" u="none" strike="noStrike">
                          <a:solidFill>
                            <a:srgbClr val="000000"/>
                          </a:solidFill>
                          <a:effectLst/>
                          <a:latin typeface="Bookman Old Style" panose="02050604050505020204" pitchFamily="18" charset="0"/>
                        </a:rPr>
                        <a:t>12</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30,705.00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1395.68</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174.46</a:t>
                      </a:r>
                    </a:p>
                  </a:txBody>
                  <a:tcPr marL="6350" marR="6350" marT="6350" marB="0" anchor="b"/>
                </a:tc>
                <a:extLst>
                  <a:ext uri="{0D108BD9-81ED-4DB2-BD59-A6C34878D82A}">
                    <a16:rowId xmlns:a16="http://schemas.microsoft.com/office/drawing/2014/main" val="2073583375"/>
                  </a:ext>
                </a:extLst>
              </a:tr>
              <a:tr h="370840">
                <a:tc>
                  <a:txBody>
                    <a:bodyPr/>
                    <a:lstStyle/>
                    <a:p>
                      <a:pPr algn="ctr" fontAlgn="b">
                        <a:buNone/>
                      </a:pPr>
                      <a:r>
                        <a:rPr lang="en-PH" sz="2400" b="0" i="0" u="none" strike="noStrike">
                          <a:solidFill>
                            <a:srgbClr val="000000"/>
                          </a:solidFill>
                          <a:effectLst/>
                          <a:latin typeface="Bookman Old Style" panose="02050604050505020204" pitchFamily="18" charset="0"/>
                        </a:rPr>
                        <a:t>Teacher 3</a:t>
                      </a:r>
                    </a:p>
                  </a:txBody>
                  <a:tcPr marL="6350" marR="6350" marT="6350" marB="0" anchor="b"/>
                </a:tc>
                <a:tc>
                  <a:txBody>
                    <a:bodyPr/>
                    <a:lstStyle/>
                    <a:p>
                      <a:pPr algn="ctr" fontAlgn="b">
                        <a:buNone/>
                      </a:pPr>
                      <a:r>
                        <a:rPr lang="en-PH" sz="2400" b="0" i="0" u="none" strike="noStrike">
                          <a:solidFill>
                            <a:srgbClr val="000000"/>
                          </a:solidFill>
                          <a:effectLst/>
                          <a:latin typeface="Bookman Old Style" panose="02050604050505020204" pitchFamily="18" charset="0"/>
                        </a:rPr>
                        <a:t>13</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32,870.00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1494.09</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186.76</a:t>
                      </a:r>
                    </a:p>
                  </a:txBody>
                  <a:tcPr marL="6350" marR="6350" marT="6350" marB="0" anchor="b"/>
                </a:tc>
                <a:extLst>
                  <a:ext uri="{0D108BD9-81ED-4DB2-BD59-A6C34878D82A}">
                    <a16:rowId xmlns:a16="http://schemas.microsoft.com/office/drawing/2014/main" val="3825732516"/>
                  </a:ext>
                </a:extLst>
              </a:tr>
              <a:tr h="370840">
                <a:tc>
                  <a:txBody>
                    <a:bodyPr/>
                    <a:lstStyle/>
                    <a:p>
                      <a:pPr algn="ctr" fontAlgn="b">
                        <a:buNone/>
                      </a:pPr>
                      <a:r>
                        <a:rPr lang="en-PH" sz="2400" b="0" i="0" u="none" strike="noStrike">
                          <a:solidFill>
                            <a:srgbClr val="000000"/>
                          </a:solidFill>
                          <a:effectLst/>
                          <a:latin typeface="Bookman Old Style" panose="02050604050505020204" pitchFamily="18" charset="0"/>
                        </a:rPr>
                        <a:t>Teacher 1</a:t>
                      </a:r>
                    </a:p>
                  </a:txBody>
                  <a:tcPr marL="6350" marR="6350" marT="6350" marB="0" anchor="b"/>
                </a:tc>
                <a:tc>
                  <a:txBody>
                    <a:bodyPr/>
                    <a:lstStyle/>
                    <a:p>
                      <a:pPr algn="ctr" fontAlgn="b">
                        <a:buNone/>
                      </a:pPr>
                      <a:r>
                        <a:rPr lang="en-PH" sz="2400" b="0" i="0" u="none" strike="noStrike">
                          <a:solidFill>
                            <a:srgbClr val="000000"/>
                          </a:solidFill>
                          <a:effectLst/>
                          <a:latin typeface="Bookman Old Style" panose="02050604050505020204" pitchFamily="18" charset="0"/>
                        </a:rPr>
                        <a:t>11</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28,512.00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1296.00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162.00</a:t>
                      </a:r>
                    </a:p>
                  </a:txBody>
                  <a:tcPr marL="6350" marR="6350" marT="6350" marB="0" anchor="b"/>
                </a:tc>
                <a:extLst>
                  <a:ext uri="{0D108BD9-81ED-4DB2-BD59-A6C34878D82A}">
                    <a16:rowId xmlns:a16="http://schemas.microsoft.com/office/drawing/2014/main" val="2287067304"/>
                  </a:ext>
                </a:extLst>
              </a:tr>
              <a:tr h="370840">
                <a:tc>
                  <a:txBody>
                    <a:bodyPr/>
                    <a:lstStyle/>
                    <a:p>
                      <a:pPr algn="ctr" fontAlgn="b">
                        <a:buNone/>
                      </a:pPr>
                      <a:r>
                        <a:rPr lang="en-PH" sz="2400" b="0" i="0" u="none" strike="noStrike">
                          <a:solidFill>
                            <a:srgbClr val="000000"/>
                          </a:solidFill>
                          <a:effectLst/>
                          <a:latin typeface="Bookman Old Style" panose="02050604050505020204" pitchFamily="18" charset="0"/>
                        </a:rPr>
                        <a:t>Teacher 2</a:t>
                      </a:r>
                    </a:p>
                  </a:txBody>
                  <a:tcPr marL="6350" marR="6350" marT="6350" marB="0" anchor="b"/>
                </a:tc>
                <a:tc>
                  <a:txBody>
                    <a:bodyPr/>
                    <a:lstStyle/>
                    <a:p>
                      <a:pPr algn="ctr" fontAlgn="b">
                        <a:buNone/>
                      </a:pPr>
                      <a:r>
                        <a:rPr lang="en-PH" sz="2400" b="0" i="0" u="none" strike="noStrike">
                          <a:solidFill>
                            <a:srgbClr val="000000"/>
                          </a:solidFill>
                          <a:effectLst/>
                          <a:latin typeface="Bookman Old Style" panose="02050604050505020204" pitchFamily="18" charset="0"/>
                        </a:rPr>
                        <a:t>12</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30,705.00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1395.68</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174.46</a:t>
                      </a:r>
                    </a:p>
                  </a:txBody>
                  <a:tcPr marL="6350" marR="6350" marT="6350" marB="0" anchor="b"/>
                </a:tc>
                <a:extLst>
                  <a:ext uri="{0D108BD9-81ED-4DB2-BD59-A6C34878D82A}">
                    <a16:rowId xmlns:a16="http://schemas.microsoft.com/office/drawing/2014/main" val="1047037282"/>
                  </a:ext>
                </a:extLst>
              </a:tr>
              <a:tr h="370840">
                <a:tc>
                  <a:txBody>
                    <a:bodyPr/>
                    <a:lstStyle/>
                    <a:p>
                      <a:pPr algn="ctr" fontAlgn="b">
                        <a:buNone/>
                      </a:pPr>
                      <a:r>
                        <a:rPr lang="en-PH" sz="2400" b="0" i="0" u="none" strike="noStrike">
                          <a:solidFill>
                            <a:srgbClr val="000000"/>
                          </a:solidFill>
                          <a:effectLst/>
                          <a:latin typeface="Bookman Old Style" panose="02050604050505020204" pitchFamily="18" charset="0"/>
                        </a:rPr>
                        <a:t> </a:t>
                      </a:r>
                    </a:p>
                  </a:txBody>
                  <a:tcPr marL="6350" marR="6350" marT="6350" marB="0" anchor="b"/>
                </a:tc>
                <a:tc>
                  <a:txBody>
                    <a:bodyPr/>
                    <a:lstStyle/>
                    <a:p>
                      <a:pPr algn="ctr" fontAlgn="b">
                        <a:buNone/>
                      </a:pPr>
                      <a:r>
                        <a:rPr lang="en-PH" sz="2400" b="0" i="0" u="none" strike="noStrike">
                          <a:solidFill>
                            <a:srgbClr val="000000"/>
                          </a:solidFill>
                          <a:effectLst/>
                          <a:latin typeface="Bookman Old Style" panose="02050604050505020204" pitchFamily="18" charset="0"/>
                        </a:rPr>
                        <a:t> </a:t>
                      </a:r>
                    </a:p>
                  </a:txBody>
                  <a:tcPr marL="6350" marR="6350" marT="6350" marB="0" anchor="b"/>
                </a:tc>
                <a:tc>
                  <a:txBody>
                    <a:bodyPr/>
                    <a:lstStyle/>
                    <a:p>
                      <a:pPr algn="r" fontAlgn="b">
                        <a:buNone/>
                      </a:pPr>
                      <a:r>
                        <a:rPr lang="en-PH" sz="2400" b="1" i="0" u="none" strike="noStrike">
                          <a:solidFill>
                            <a:srgbClr val="000000"/>
                          </a:solidFill>
                          <a:effectLst/>
                          <a:latin typeface="Bookman Old Style" panose="02050604050505020204" pitchFamily="18" charset="0"/>
                        </a:rPr>
                        <a:t>235,882.00</a:t>
                      </a:r>
                    </a:p>
                  </a:txBody>
                  <a:tcPr marL="6350" marR="6350" marT="6350" marB="0" anchor="b"/>
                </a:tc>
                <a:tc>
                  <a:txBody>
                    <a:bodyPr/>
                    <a:lstStyle/>
                    <a:p>
                      <a:pPr algn="r" fontAlgn="b">
                        <a:buNone/>
                      </a:pPr>
                      <a:r>
                        <a:rPr lang="en-PH" sz="2400" b="0" i="0" u="none" strike="noStrike">
                          <a:solidFill>
                            <a:srgbClr val="000000"/>
                          </a:solidFill>
                          <a:effectLst/>
                          <a:latin typeface="Bookman Old Style" panose="02050604050505020204" pitchFamily="18" charset="0"/>
                        </a:rPr>
                        <a:t>10721.91</a:t>
                      </a:r>
                    </a:p>
                  </a:txBody>
                  <a:tcPr marL="6350" marR="6350" marT="6350" marB="0" anchor="b"/>
                </a:tc>
                <a:tc>
                  <a:txBody>
                    <a:bodyPr/>
                    <a:lstStyle/>
                    <a:p>
                      <a:pPr algn="r" fontAlgn="b">
                        <a:buNone/>
                      </a:pPr>
                      <a:r>
                        <a:rPr lang="en-PH" sz="2400" b="0" i="0" u="none" strike="noStrike" dirty="0">
                          <a:solidFill>
                            <a:srgbClr val="000000"/>
                          </a:solidFill>
                          <a:effectLst/>
                          <a:latin typeface="Bookman Old Style" panose="02050604050505020204" pitchFamily="18" charset="0"/>
                        </a:rPr>
                        <a:t>1340.239</a:t>
                      </a:r>
                    </a:p>
                  </a:txBody>
                  <a:tcPr marL="6350" marR="6350" marT="6350" marB="0" anchor="b"/>
                </a:tc>
                <a:extLst>
                  <a:ext uri="{0D108BD9-81ED-4DB2-BD59-A6C34878D82A}">
                    <a16:rowId xmlns:a16="http://schemas.microsoft.com/office/drawing/2014/main" val="603229685"/>
                  </a:ext>
                </a:extLst>
              </a:tr>
            </a:tbl>
          </a:graphicData>
        </a:graphic>
      </p:graphicFrame>
      <p:graphicFrame>
        <p:nvGraphicFramePr>
          <p:cNvPr id="7" name="Table 6">
            <a:extLst>
              <a:ext uri="{FF2B5EF4-FFF2-40B4-BE49-F238E27FC236}">
                <a16:creationId xmlns:a16="http://schemas.microsoft.com/office/drawing/2014/main" id="{753CC0BD-3440-64CB-C8C0-C100EAA50418}"/>
              </a:ext>
            </a:extLst>
          </p:cNvPr>
          <p:cNvGraphicFramePr>
            <a:graphicFrameLocks noGrp="1"/>
          </p:cNvGraphicFramePr>
          <p:nvPr>
            <p:extLst>
              <p:ext uri="{D42A27DB-BD31-4B8C-83A1-F6EECF244321}">
                <p14:modId xmlns:p14="http://schemas.microsoft.com/office/powerpoint/2010/main" val="2191408916"/>
              </p:ext>
            </p:extLst>
          </p:nvPr>
        </p:nvGraphicFramePr>
        <p:xfrm>
          <a:off x="735330" y="4937760"/>
          <a:ext cx="7357110" cy="537210"/>
        </p:xfrm>
        <a:graphic>
          <a:graphicData uri="http://schemas.openxmlformats.org/drawingml/2006/table">
            <a:tbl>
              <a:tblPr>
                <a:tableStyleId>{5C22544A-7EE6-4342-B048-85BDC9FD1C3A}</a:tableStyleId>
              </a:tblPr>
              <a:tblGrid>
                <a:gridCol w="2245994">
                  <a:extLst>
                    <a:ext uri="{9D8B030D-6E8A-4147-A177-3AD203B41FA5}">
                      <a16:colId xmlns:a16="http://schemas.microsoft.com/office/drawing/2014/main" val="4081006835"/>
                    </a:ext>
                  </a:extLst>
                </a:gridCol>
                <a:gridCol w="2185036">
                  <a:extLst>
                    <a:ext uri="{9D8B030D-6E8A-4147-A177-3AD203B41FA5}">
                      <a16:colId xmlns:a16="http://schemas.microsoft.com/office/drawing/2014/main" val="1758659758"/>
                    </a:ext>
                  </a:extLst>
                </a:gridCol>
                <a:gridCol w="2926080">
                  <a:extLst>
                    <a:ext uri="{9D8B030D-6E8A-4147-A177-3AD203B41FA5}">
                      <a16:colId xmlns:a16="http://schemas.microsoft.com/office/drawing/2014/main" val="3045506912"/>
                    </a:ext>
                  </a:extLst>
                </a:gridCol>
              </a:tblGrid>
              <a:tr h="537210">
                <a:tc>
                  <a:txBody>
                    <a:bodyPr/>
                    <a:lstStyle/>
                    <a:p>
                      <a:pPr algn="ctr" fontAlgn="b">
                        <a:buNone/>
                      </a:pPr>
                      <a:r>
                        <a:rPr lang="en-PH" sz="2400" u="none" strike="noStrike" dirty="0">
                          <a:effectLst/>
                        </a:rPr>
                        <a:t>SCHOOL PS</a:t>
                      </a:r>
                      <a:endParaRPr lang="en-PH" sz="2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PH" sz="2400" u="none" strike="noStrike" dirty="0">
                          <a:effectLst/>
                        </a:rPr>
                        <a:t>235,882.00 X 12</a:t>
                      </a:r>
                      <a:endParaRPr lang="en-PH" sz="2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PH" sz="2400" u="none" strike="noStrike" dirty="0">
                          <a:effectLst/>
                        </a:rPr>
                        <a:t>      ₱2,830,584.00</a:t>
                      </a:r>
                      <a:endParaRPr lang="en-PH" sz="2400" b="0" i="0" u="none" strike="noStrike" dirty="0">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852584382"/>
                  </a:ext>
                </a:extLst>
              </a:tr>
            </a:tbl>
          </a:graphicData>
        </a:graphic>
      </p:graphicFrame>
      <p:graphicFrame>
        <p:nvGraphicFramePr>
          <p:cNvPr id="8" name="Table 7">
            <a:extLst>
              <a:ext uri="{FF2B5EF4-FFF2-40B4-BE49-F238E27FC236}">
                <a16:creationId xmlns:a16="http://schemas.microsoft.com/office/drawing/2014/main" id="{5FDAB1EC-F527-1E40-B606-BB0C1C7F451A}"/>
              </a:ext>
            </a:extLst>
          </p:cNvPr>
          <p:cNvGraphicFramePr>
            <a:graphicFrameLocks noGrp="1"/>
          </p:cNvGraphicFramePr>
          <p:nvPr>
            <p:extLst>
              <p:ext uri="{D42A27DB-BD31-4B8C-83A1-F6EECF244321}">
                <p14:modId xmlns:p14="http://schemas.microsoft.com/office/powerpoint/2010/main" val="2080344418"/>
              </p:ext>
            </p:extLst>
          </p:nvPr>
        </p:nvGraphicFramePr>
        <p:xfrm>
          <a:off x="735330" y="5889625"/>
          <a:ext cx="7219950" cy="537210"/>
        </p:xfrm>
        <a:graphic>
          <a:graphicData uri="http://schemas.openxmlformats.org/drawingml/2006/table">
            <a:tbl>
              <a:tblPr>
                <a:tableStyleId>{5C22544A-7EE6-4342-B048-85BDC9FD1C3A}</a:tableStyleId>
              </a:tblPr>
              <a:tblGrid>
                <a:gridCol w="3659638">
                  <a:extLst>
                    <a:ext uri="{9D8B030D-6E8A-4147-A177-3AD203B41FA5}">
                      <a16:colId xmlns:a16="http://schemas.microsoft.com/office/drawing/2014/main" val="4081006835"/>
                    </a:ext>
                  </a:extLst>
                </a:gridCol>
                <a:gridCol w="3560312">
                  <a:extLst>
                    <a:ext uri="{9D8B030D-6E8A-4147-A177-3AD203B41FA5}">
                      <a16:colId xmlns:a16="http://schemas.microsoft.com/office/drawing/2014/main" val="1758659758"/>
                    </a:ext>
                  </a:extLst>
                </a:gridCol>
              </a:tblGrid>
              <a:tr h="537210">
                <a:tc>
                  <a:txBody>
                    <a:bodyPr/>
                    <a:lstStyle/>
                    <a:p>
                      <a:pPr algn="ctr" fontAlgn="b">
                        <a:buNone/>
                      </a:pPr>
                      <a:r>
                        <a:rPr lang="en-PH" sz="2400" u="none" strike="noStrike" dirty="0">
                          <a:effectLst/>
                        </a:rPr>
                        <a:t>5% OF SCHOOL PS</a:t>
                      </a:r>
                      <a:endParaRPr lang="en-PH" sz="2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PH" sz="2400" b="0" i="0" u="none" strike="noStrike" dirty="0">
                          <a:solidFill>
                            <a:srgbClr val="000000"/>
                          </a:solidFill>
                          <a:effectLst/>
                          <a:latin typeface="Aptos Narrow" panose="020B0004020202020204" pitchFamily="34" charset="0"/>
                        </a:rPr>
                        <a:t>                   ₱141,529.20</a:t>
                      </a:r>
                    </a:p>
                  </a:txBody>
                  <a:tcPr marL="6350" marR="6350" marT="6350" marB="0" anchor="b"/>
                </a:tc>
                <a:extLst>
                  <a:ext uri="{0D108BD9-81ED-4DB2-BD59-A6C34878D82A}">
                    <a16:rowId xmlns:a16="http://schemas.microsoft.com/office/drawing/2014/main" val="1852584382"/>
                  </a:ext>
                </a:extLst>
              </a:tr>
            </a:tbl>
          </a:graphicData>
        </a:graphic>
      </p:graphicFrame>
    </p:spTree>
    <p:extLst>
      <p:ext uri="{BB962C8B-B14F-4D97-AF65-F5344CB8AC3E}">
        <p14:creationId xmlns:p14="http://schemas.microsoft.com/office/powerpoint/2010/main" val="1323716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4C42016-34C0-4D37-91CF-4830826960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0" name="Color">
              <a:extLst>
                <a:ext uri="{FF2B5EF4-FFF2-40B4-BE49-F238E27FC236}">
                  <a16:creationId xmlns:a16="http://schemas.microsoft.com/office/drawing/2014/main" id="{4EB45A5E-A300-4C79-A5AE-A78AB7C683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a:extLst>
                <a:ext uri="{FF2B5EF4-FFF2-40B4-BE49-F238E27FC236}">
                  <a16:creationId xmlns:a16="http://schemas.microsoft.com/office/drawing/2014/main" id="{A4B8AED9-E236-44C8-A286-D5FAC4AC8F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5A7DBA8A-AFD3-4A43-8CFF-101BE55E4E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4" name="Freeform: Shape 13">
              <a:extLst>
                <a:ext uri="{FF2B5EF4-FFF2-40B4-BE49-F238E27FC236}">
                  <a16:creationId xmlns:a16="http://schemas.microsoft.com/office/drawing/2014/main" id="{19812AD9-E6DC-4032-9634-F8BE9C8B3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Freeform: Shape 14">
              <a:extLst>
                <a:ext uri="{FF2B5EF4-FFF2-40B4-BE49-F238E27FC236}">
                  <a16:creationId xmlns:a16="http://schemas.microsoft.com/office/drawing/2014/main" id="{D2AFB4EC-2587-41C9-94B0-4F78DFB04C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Freeform: Shape 15">
              <a:extLst>
                <a:ext uri="{FF2B5EF4-FFF2-40B4-BE49-F238E27FC236}">
                  <a16:creationId xmlns:a16="http://schemas.microsoft.com/office/drawing/2014/main" id="{03F997D7-F70D-41BF-9C5D-E357217C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035684B1-1016-4CA6-AA4F-40CF7D9FC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DA0F1A9E-BA7D-4BF5-8200-1A9DB79A4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E9E0FC27-B989-41F5-AAAA-539EA3DFF3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E6054A11-21E3-4D56-91DB-7E98A6256D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4BE4B54F-E7DC-BAB7-49C0-8D3FE66D18CA}"/>
              </a:ext>
            </a:extLst>
          </p:cNvPr>
          <p:cNvSpPr>
            <a:spLocks noGrp="1"/>
          </p:cNvSpPr>
          <p:nvPr>
            <p:ph type="ctrTitle"/>
          </p:nvPr>
        </p:nvSpPr>
        <p:spPr>
          <a:xfrm>
            <a:off x="789708" y="1014574"/>
            <a:ext cx="10926042" cy="4983889"/>
          </a:xfrm>
        </p:spPr>
        <p:txBody>
          <a:bodyPr anchor="t">
            <a:normAutofit/>
          </a:bodyPr>
          <a:lstStyle/>
          <a:p>
            <a:pPr algn="l"/>
            <a:r>
              <a:rPr lang="en-US" sz="4400" b="1" dirty="0">
                <a:solidFill>
                  <a:schemeClr val="bg1"/>
                </a:solidFill>
              </a:rPr>
              <a:t>Personnel Services (PS) </a:t>
            </a:r>
            <a:r>
              <a:rPr lang="en-US" sz="4400" dirty="0">
                <a:solidFill>
                  <a:schemeClr val="bg1"/>
                </a:solidFill>
              </a:rPr>
              <a:t>are a </a:t>
            </a:r>
            <a:r>
              <a:rPr lang="en-US" sz="4400" b="1" dirty="0">
                <a:solidFill>
                  <a:schemeClr val="bg1"/>
                </a:solidFill>
              </a:rPr>
              <a:t>mandatory component </a:t>
            </a:r>
            <a:r>
              <a:rPr lang="en-US" sz="4400" dirty="0">
                <a:solidFill>
                  <a:schemeClr val="bg1"/>
                </a:solidFill>
              </a:rPr>
              <a:t>of both the </a:t>
            </a:r>
            <a:r>
              <a:rPr lang="en-US" sz="4400" b="1" dirty="0">
                <a:solidFill>
                  <a:schemeClr val="bg1"/>
                </a:solidFill>
              </a:rPr>
              <a:t>GAD Plan and Budget and the GAD Accomplishment Report</a:t>
            </a:r>
            <a:r>
              <a:rPr lang="en-US" sz="4400" dirty="0">
                <a:solidFill>
                  <a:schemeClr val="bg1"/>
                </a:solidFill>
              </a:rPr>
              <a:t>. </a:t>
            </a:r>
            <a:br>
              <a:rPr lang="en-US" sz="4400" dirty="0">
                <a:solidFill>
                  <a:schemeClr val="bg1"/>
                </a:solidFill>
              </a:rPr>
            </a:br>
            <a:r>
              <a:rPr lang="en-US" sz="4400" b="1" dirty="0">
                <a:solidFill>
                  <a:schemeClr val="bg1"/>
                </a:solidFill>
              </a:rPr>
              <a:t>Failure to include PS </a:t>
            </a:r>
            <a:r>
              <a:rPr lang="en-US" sz="4400" dirty="0">
                <a:solidFill>
                  <a:schemeClr val="bg1"/>
                </a:solidFill>
              </a:rPr>
              <a:t>in either report constitutes a </a:t>
            </a:r>
            <a:r>
              <a:rPr lang="en-US" sz="4400" b="1" dirty="0">
                <a:solidFill>
                  <a:schemeClr val="bg1"/>
                </a:solidFill>
              </a:rPr>
              <a:t>COA finding </a:t>
            </a:r>
            <a:r>
              <a:rPr lang="en-US" sz="4400" dirty="0">
                <a:solidFill>
                  <a:schemeClr val="bg1"/>
                </a:solidFill>
              </a:rPr>
              <a:t>and is therefore strictly unacceptable.</a:t>
            </a:r>
            <a:endParaRPr lang="en-PH" sz="4400" dirty="0">
              <a:solidFill>
                <a:schemeClr val="bg1"/>
              </a:solidFill>
            </a:endParaRPr>
          </a:p>
        </p:txBody>
      </p:sp>
    </p:spTree>
    <p:extLst>
      <p:ext uri="{BB962C8B-B14F-4D97-AF65-F5344CB8AC3E}">
        <p14:creationId xmlns:p14="http://schemas.microsoft.com/office/powerpoint/2010/main" val="1731635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A70B-4246-372A-F780-60C8224F7F15}"/>
              </a:ext>
            </a:extLst>
          </p:cNvPr>
          <p:cNvSpPr>
            <a:spLocks noGrp="1"/>
          </p:cNvSpPr>
          <p:nvPr>
            <p:ph type="ctrTitle"/>
          </p:nvPr>
        </p:nvSpPr>
        <p:spPr>
          <a:xfrm>
            <a:off x="1261110" y="1507807"/>
            <a:ext cx="9144000" cy="1921193"/>
          </a:xfrm>
        </p:spPr>
        <p:txBody>
          <a:bodyPr/>
          <a:lstStyle/>
          <a:p>
            <a:r>
              <a:rPr lang="en-US" dirty="0"/>
              <a:t>Finalization of 2025 GAD Accomplishment Report</a:t>
            </a:r>
            <a:endParaRPr lang="en-PH" dirty="0"/>
          </a:p>
        </p:txBody>
      </p:sp>
    </p:spTree>
    <p:extLst>
      <p:ext uri="{BB962C8B-B14F-4D97-AF65-F5344CB8AC3E}">
        <p14:creationId xmlns:p14="http://schemas.microsoft.com/office/powerpoint/2010/main" val="318484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198</TotalTime>
  <Words>1504</Words>
  <Application>Microsoft Office PowerPoint</Application>
  <PresentationFormat>Widescreen</PresentationFormat>
  <Paragraphs>370</Paragraphs>
  <Slides>18</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Aptos</vt:lpstr>
      <vt:lpstr>Aptos Display</vt:lpstr>
      <vt:lpstr>Aptos Narrow</vt:lpstr>
      <vt:lpstr>Arial</vt:lpstr>
      <vt:lpstr>Book Antiqua</vt:lpstr>
      <vt:lpstr>Bookman Old Style</vt:lpstr>
      <vt:lpstr>Calibri</vt:lpstr>
      <vt:lpstr>pg-1ff16</vt:lpstr>
      <vt:lpstr>Times New Roman</vt:lpstr>
      <vt:lpstr>Office Theme</vt:lpstr>
      <vt:lpstr>ORIENTATION ON THE PREPARATION AND SUBMISSION OF THE GAD ACCOMPLISHMENT REPORT (GAR) FOR FISCAL YEAR 2025</vt:lpstr>
      <vt:lpstr>PowerPoint Presentation</vt:lpstr>
      <vt:lpstr>GAD Mandates</vt:lpstr>
      <vt:lpstr>Preparation, Support, and Submission of GAD Documents</vt:lpstr>
      <vt:lpstr>PowerPoint Presentation</vt:lpstr>
      <vt:lpstr>PowerPoint Presentation</vt:lpstr>
      <vt:lpstr>PowerPoint Presentation</vt:lpstr>
      <vt:lpstr>The Activity Design or Activity Proposal shall be prepared only after the conduct of the Orientation on the Preparation of the GAD Plan and Budget. All GAD-related activities shall have corresponding activity proposals; however, only Programs, Projects, and Activities (PPAs) classified under GAD Attributed Programs shall be subjected to the use of the HGDG Project Design Tool and the HGDG PIMME Tool.</vt:lpstr>
      <vt:lpstr>PowerPoint Presentation</vt:lpstr>
      <vt:lpstr>Utilization of GAD tools</vt:lpstr>
      <vt:lpstr>PowerPoint Presentation</vt:lpstr>
      <vt:lpstr>PowerPoint Presentation</vt:lpstr>
      <vt:lpstr>PowerPoint Presentation</vt:lpstr>
      <vt:lpstr>Personnel Services (PS) Attribution</vt:lpstr>
      <vt:lpstr>PowerPoint Presentation</vt:lpstr>
      <vt:lpstr>PS ATTRIBUTION</vt:lpstr>
      <vt:lpstr>Personnel Services (PS) are a mandatory component of both the GAD Plan and Budget and the GAD Accomplishment Report.  Failure to include PS in either report constitutes a COA finding and is therefore strictly unacceptable.</vt:lpstr>
      <vt:lpstr>Finalization of 2025 GAD Accomplishment Report</vt:lpstr>
    </vt:vector>
  </TitlesOfParts>
  <Company>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Maita Lazares</dc:creator>
  <cp:lastModifiedBy>Maita Lazares</cp:lastModifiedBy>
  <cp:revision>1</cp:revision>
  <dcterms:created xsi:type="dcterms:W3CDTF">2026-01-25T08:49:33Z</dcterms:created>
  <dcterms:modified xsi:type="dcterms:W3CDTF">2026-01-25T13:20:25Z</dcterms:modified>
</cp:coreProperties>
</file>